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81" name="Shape 8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87" name="Shape 8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97" name="Shape 9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06" name="Shape 1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0" name="Shape 10"/>
        <p:cNvGrpSpPr/>
        <p:nvPr/>
      </p:nvGrpSpPr>
      <p:grpSpPr>
        <a:xfrm>
          <a:off x="0" y="0"/>
          <a:ext cx="0" cy="0"/>
          <a:chOff x="0" y="0"/>
          <a:chExt cx="0" cy="0"/>
        </a:xfrm>
      </p:grpSpPr>
      <p:sp>
        <p:nvSpPr>
          <p:cNvPr id="11" name="Shape 11"/>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marL="0" marR="0" rtl="0" algn="ctr">
              <a:spcBef>
                <a:spcPts val="0"/>
              </a:spcBef>
              <a:buClr>
                <a:schemeClr val="dk1"/>
              </a:buClr>
              <a:buFont typeface="Calibri"/>
              <a:buNone/>
              <a:defRPr b="0" baseline="0" i="0" sz="4400" u="none" cap="none" strike="noStrike">
                <a:solidFill>
                  <a:schemeClr val="dk1"/>
                </a:solidFill>
                <a:latin typeface="Calibri"/>
                <a:ea typeface="Calibri"/>
                <a:cs typeface="Calibri"/>
                <a:sym typeface="Calibri"/>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2" name="Shape 12"/>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marL="0" marR="0" rtl="0" algn="ctr">
              <a:spcBef>
                <a:spcPts val="640"/>
              </a:spcBef>
              <a:buClr>
                <a:srgbClr val="888888"/>
              </a:buClr>
              <a:buFont typeface="Arial"/>
              <a:buNone/>
              <a:defRPr b="0" baseline="0" i="0" sz="3200" u="none" cap="none" strike="noStrike">
                <a:solidFill>
                  <a:srgbClr val="888888"/>
                </a:solidFill>
                <a:latin typeface="Calibri"/>
                <a:ea typeface="Calibri"/>
                <a:cs typeface="Calibri"/>
                <a:sym typeface="Calibri"/>
              </a:defRPr>
            </a:lvl1pPr>
            <a:lvl2pPr indent="0" marL="457200" marR="0" rtl="0" algn="ctr">
              <a:spcBef>
                <a:spcPts val="560"/>
              </a:spcBef>
              <a:buClr>
                <a:srgbClr val="888888"/>
              </a:buClr>
              <a:buFont typeface="Arial"/>
              <a:buNone/>
              <a:defRPr b="0" baseline="0" i="0" sz="2800" u="none" cap="none" strike="noStrike">
                <a:solidFill>
                  <a:srgbClr val="888888"/>
                </a:solidFill>
                <a:latin typeface="Calibri"/>
                <a:ea typeface="Calibri"/>
                <a:cs typeface="Calibri"/>
                <a:sym typeface="Calibri"/>
              </a:defRPr>
            </a:lvl2pPr>
            <a:lvl3pPr indent="0" marL="914400" marR="0" rtl="0" algn="ctr">
              <a:spcBef>
                <a:spcPts val="480"/>
              </a:spcBef>
              <a:buClr>
                <a:srgbClr val="888888"/>
              </a:buClr>
              <a:buFont typeface="Arial"/>
              <a:buNone/>
              <a:defRPr b="0" baseline="0" i="0" sz="2400" u="none" cap="none" strike="noStrike">
                <a:solidFill>
                  <a:srgbClr val="888888"/>
                </a:solidFill>
                <a:latin typeface="Calibri"/>
                <a:ea typeface="Calibri"/>
                <a:cs typeface="Calibri"/>
                <a:sym typeface="Calibri"/>
              </a:defRPr>
            </a:lvl3pPr>
            <a:lvl4pPr indent="0" marL="1371600" marR="0" rtl="0" algn="ctr">
              <a:spcBef>
                <a:spcPts val="400"/>
              </a:spcBef>
              <a:buClr>
                <a:srgbClr val="888888"/>
              </a:buClr>
              <a:buFont typeface="Arial"/>
              <a:buNone/>
              <a:defRPr b="0" baseline="0" i="0" sz="2000" u="none" cap="none" strike="noStrike">
                <a:solidFill>
                  <a:srgbClr val="888888"/>
                </a:solidFill>
                <a:latin typeface="Calibri"/>
                <a:ea typeface="Calibri"/>
                <a:cs typeface="Calibri"/>
                <a:sym typeface="Calibri"/>
              </a:defRPr>
            </a:lvl4pPr>
            <a:lvl5pPr indent="0" marL="1828800" marR="0" rtl="0" algn="ctr">
              <a:spcBef>
                <a:spcPts val="400"/>
              </a:spcBef>
              <a:buClr>
                <a:srgbClr val="888888"/>
              </a:buClr>
              <a:buFont typeface="Arial"/>
              <a:buNone/>
              <a:defRPr b="0" baseline="0" i="0" sz="2000" u="none" cap="none" strike="noStrike">
                <a:solidFill>
                  <a:srgbClr val="888888"/>
                </a:solidFill>
                <a:latin typeface="Calibri"/>
                <a:ea typeface="Calibri"/>
                <a:cs typeface="Calibri"/>
                <a:sym typeface="Calibri"/>
              </a:defRPr>
            </a:lvl5pPr>
            <a:lvl6pPr indent="0" marL="2286000" marR="0" rtl="0" algn="ctr">
              <a:spcBef>
                <a:spcPts val="400"/>
              </a:spcBef>
              <a:buClr>
                <a:srgbClr val="888888"/>
              </a:buClr>
              <a:buFont typeface="Arial"/>
              <a:buNone/>
              <a:defRPr b="0" baseline="0" i="0" sz="2000" u="none" cap="none" strike="noStrike">
                <a:solidFill>
                  <a:srgbClr val="888888"/>
                </a:solidFill>
                <a:latin typeface="Calibri"/>
                <a:ea typeface="Calibri"/>
                <a:cs typeface="Calibri"/>
                <a:sym typeface="Calibri"/>
              </a:defRPr>
            </a:lvl6pPr>
            <a:lvl7pPr indent="0" marL="2743200" marR="0" rtl="0" algn="ctr">
              <a:spcBef>
                <a:spcPts val="400"/>
              </a:spcBef>
              <a:buClr>
                <a:srgbClr val="888888"/>
              </a:buClr>
              <a:buFont typeface="Arial"/>
              <a:buNone/>
              <a:defRPr b="0" baseline="0" i="0" sz="2000" u="none" cap="none" strike="noStrike">
                <a:solidFill>
                  <a:srgbClr val="888888"/>
                </a:solidFill>
                <a:latin typeface="Calibri"/>
                <a:ea typeface="Calibri"/>
                <a:cs typeface="Calibri"/>
                <a:sym typeface="Calibri"/>
              </a:defRPr>
            </a:lvl7pPr>
            <a:lvl8pPr indent="0" marL="3200400" marR="0" rtl="0" algn="ctr">
              <a:spcBef>
                <a:spcPts val="400"/>
              </a:spcBef>
              <a:buClr>
                <a:srgbClr val="888888"/>
              </a:buClr>
              <a:buFont typeface="Arial"/>
              <a:buNone/>
              <a:defRPr b="0" baseline="0" i="0" sz="2000" u="none" cap="none" strike="noStrike">
                <a:solidFill>
                  <a:srgbClr val="888888"/>
                </a:solidFill>
                <a:latin typeface="Calibri"/>
                <a:ea typeface="Calibri"/>
                <a:cs typeface="Calibri"/>
                <a:sym typeface="Calibri"/>
              </a:defRPr>
            </a:lvl8pPr>
            <a:lvl9pPr indent="0" marL="3657600" marR="0" rtl="0" algn="ctr">
              <a:spcBef>
                <a:spcPts val="400"/>
              </a:spcBef>
              <a:buClr>
                <a:srgbClr val="888888"/>
              </a:buClr>
              <a:buFont typeface="Arial"/>
              <a:buNone/>
              <a:defRPr b="0" baseline="0" i="0" sz="2000" u="none" cap="none" strike="noStrike">
                <a:solidFill>
                  <a:srgbClr val="888888"/>
                </a:solidFill>
                <a:latin typeface="Calibri"/>
                <a:ea typeface="Calibri"/>
                <a:cs typeface="Calibri"/>
                <a:sym typeface="Calibri"/>
              </a:defRPr>
            </a:lvl9pPr>
          </a:lstStyle>
          <a:p/>
        </p:txBody>
      </p:sp>
      <p:sp>
        <p:nvSpPr>
          <p:cNvPr id="13" name="Shape 1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14" name="Shape 1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15" name="Shape 1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9" name="Shape 69"/>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107950"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101600"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101600"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101600"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0" name="Shape 7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71" name="Shape 7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72" name="Shape 7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3" name="Shape 73"/>
        <p:cNvGrpSpPr/>
        <p:nvPr/>
      </p:nvGrpSpPr>
      <p:grpSpPr>
        <a:xfrm>
          <a:off x="0" y="0"/>
          <a:ext cx="0" cy="0"/>
          <a:chOff x="0" y="0"/>
          <a:chExt cx="0" cy="0"/>
        </a:xfrm>
      </p:grpSpPr>
      <p:sp>
        <p:nvSpPr>
          <p:cNvPr id="74" name="Shape 74"/>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5" name="Shape 75"/>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107950"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101600"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101600"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101600"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6" name="Shape 7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77" name="Shape 7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78" name="Shape 7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6" name="Shape 16"/>
        <p:cNvGrpSpPr/>
        <p:nvPr/>
      </p:nvGrpSpPr>
      <p:grpSpPr>
        <a:xfrm>
          <a:off x="0" y="0"/>
          <a:ext cx="0" cy="0"/>
          <a:chOff x="0" y="0"/>
          <a:chExt cx="0" cy="0"/>
        </a:xfrm>
      </p:grpSpPr>
      <p:sp>
        <p:nvSpPr>
          <p:cNvPr id="17" name="Shape 17"/>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 name="Shape 18"/>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19" name="Shape 19"/>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20" name="Shape 2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3" name="Shape 23"/>
        <p:cNvGrpSpPr/>
        <p:nvPr/>
      </p:nvGrpSpPr>
      <p:grpSpPr>
        <a:xfrm>
          <a:off x="0" y="0"/>
          <a:ext cx="0" cy="0"/>
          <a:chOff x="0" y="0"/>
          <a:chExt cx="0" cy="0"/>
        </a:xfrm>
      </p:grpSpPr>
      <p:sp>
        <p:nvSpPr>
          <p:cNvPr id="24" name="Shape 24"/>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5" name="Shape 25"/>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107950"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101600"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101600"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101600"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6" name="Shape 2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9" name="Shape 29"/>
        <p:cNvGrpSpPr/>
        <p:nvPr/>
      </p:nvGrpSpPr>
      <p:grpSpPr>
        <a:xfrm>
          <a:off x="0" y="0"/>
          <a:ext cx="0" cy="0"/>
          <a:chOff x="0" y="0"/>
          <a:chExt cx="0" cy="0"/>
        </a:xfrm>
      </p:grpSpPr>
      <p:sp>
        <p:nvSpPr>
          <p:cNvPr id="30" name="Shape 30"/>
          <p:cNvSpPr txBox="1"/>
          <p:nvPr>
            <p:ph type="title"/>
          </p:nvPr>
        </p:nvSpPr>
        <p:spPr>
          <a:xfrm>
            <a:off x="722312" y="4406900"/>
            <a:ext cx="7772400" cy="1362075"/>
          </a:xfrm>
          <a:prstGeom prst="rect">
            <a:avLst/>
          </a:prstGeom>
          <a:noFill/>
          <a:ln>
            <a:noFill/>
          </a:ln>
        </p:spPr>
        <p:txBody>
          <a:bodyPr anchorCtr="0" anchor="t" bIns="91425" lIns="91425" rIns="91425" tIns="91425"/>
          <a:lstStyle>
            <a:lvl1pPr rtl="0" algn="l">
              <a:spcBef>
                <a:spcPts val="0"/>
              </a:spcBef>
              <a:defRPr b="1" sz="4000" cap="none"/>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1" name="Shape 31"/>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marL="0" rtl="0">
              <a:spcBef>
                <a:spcPts val="0"/>
              </a:spcBef>
              <a:buClr>
                <a:srgbClr val="888888"/>
              </a:buClr>
              <a:buFont typeface="Calibri"/>
              <a:buNone/>
              <a:defRPr sz="2000">
                <a:solidFill>
                  <a:srgbClr val="888888"/>
                </a:solidFill>
              </a:defRPr>
            </a:lvl1pPr>
            <a:lvl2pPr indent="0" marL="457200" rtl="0">
              <a:spcBef>
                <a:spcPts val="0"/>
              </a:spcBef>
              <a:buClr>
                <a:srgbClr val="888888"/>
              </a:buClr>
              <a:buFont typeface="Calibri"/>
              <a:buNone/>
              <a:defRPr sz="1800">
                <a:solidFill>
                  <a:srgbClr val="888888"/>
                </a:solidFill>
              </a:defRPr>
            </a:lvl2pPr>
            <a:lvl3pPr indent="0" marL="914400" rtl="0">
              <a:spcBef>
                <a:spcPts val="0"/>
              </a:spcBef>
              <a:buClr>
                <a:srgbClr val="888888"/>
              </a:buClr>
              <a:buFont typeface="Calibri"/>
              <a:buNone/>
              <a:defRPr sz="1600">
                <a:solidFill>
                  <a:srgbClr val="888888"/>
                </a:solidFill>
              </a:defRPr>
            </a:lvl3pPr>
            <a:lvl4pPr indent="0" marL="1371600" rtl="0">
              <a:spcBef>
                <a:spcPts val="0"/>
              </a:spcBef>
              <a:buClr>
                <a:srgbClr val="888888"/>
              </a:buClr>
              <a:buFont typeface="Calibri"/>
              <a:buNone/>
              <a:defRPr sz="1400">
                <a:solidFill>
                  <a:srgbClr val="888888"/>
                </a:solidFill>
              </a:defRPr>
            </a:lvl4pPr>
            <a:lvl5pPr indent="0" marL="1828800" rtl="0">
              <a:spcBef>
                <a:spcPts val="0"/>
              </a:spcBef>
              <a:buClr>
                <a:srgbClr val="888888"/>
              </a:buClr>
              <a:buFont typeface="Calibri"/>
              <a:buNone/>
              <a:defRPr sz="1400">
                <a:solidFill>
                  <a:srgbClr val="888888"/>
                </a:solidFill>
              </a:defRPr>
            </a:lvl5pPr>
            <a:lvl6pPr indent="0" marL="2286000" rtl="0">
              <a:spcBef>
                <a:spcPts val="0"/>
              </a:spcBef>
              <a:buClr>
                <a:srgbClr val="888888"/>
              </a:buClr>
              <a:buFont typeface="Calibri"/>
              <a:buNone/>
              <a:defRPr sz="1400">
                <a:solidFill>
                  <a:srgbClr val="888888"/>
                </a:solidFill>
              </a:defRPr>
            </a:lvl6pPr>
            <a:lvl7pPr indent="0" marL="2743200" rtl="0">
              <a:spcBef>
                <a:spcPts val="0"/>
              </a:spcBef>
              <a:buClr>
                <a:srgbClr val="888888"/>
              </a:buClr>
              <a:buFont typeface="Calibri"/>
              <a:buNone/>
              <a:defRPr sz="1400">
                <a:solidFill>
                  <a:srgbClr val="888888"/>
                </a:solidFill>
              </a:defRPr>
            </a:lvl7pPr>
            <a:lvl8pPr indent="0" marL="3200400" rtl="0">
              <a:spcBef>
                <a:spcPts val="0"/>
              </a:spcBef>
              <a:buClr>
                <a:srgbClr val="888888"/>
              </a:buClr>
              <a:buFont typeface="Calibri"/>
              <a:buNone/>
              <a:defRPr sz="1400">
                <a:solidFill>
                  <a:srgbClr val="888888"/>
                </a:solidFill>
              </a:defRPr>
            </a:lvl8pPr>
            <a:lvl9pPr indent="0" marL="3657600" rtl="0">
              <a:spcBef>
                <a:spcPts val="0"/>
              </a:spcBef>
              <a:buClr>
                <a:srgbClr val="888888"/>
              </a:buClr>
              <a:buFont typeface="Calibri"/>
              <a:buNone/>
              <a:defRPr sz="1400">
                <a:solidFill>
                  <a:srgbClr val="888888"/>
                </a:solidFill>
              </a:defRPr>
            </a:lvl9pPr>
          </a:lstStyle>
          <a:p/>
        </p:txBody>
      </p:sp>
      <p:sp>
        <p:nvSpPr>
          <p:cNvPr id="32" name="Shape 3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33" name="Shape 3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34" name="Shape 3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5" name="Shape 35"/>
        <p:cNvGrpSpPr/>
        <p:nvPr/>
      </p:nvGrpSpPr>
      <p:grpSpPr>
        <a:xfrm>
          <a:off x="0" y="0"/>
          <a:ext cx="0" cy="0"/>
          <a:chOff x="0" y="0"/>
          <a:chExt cx="0" cy="0"/>
        </a:xfrm>
      </p:grpSpPr>
      <p:sp>
        <p:nvSpPr>
          <p:cNvPr id="36" name="Shape 36"/>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marL="0" rtl="0">
              <a:spcBef>
                <a:spcPts val="0"/>
              </a:spcBef>
              <a:buFont typeface="Calibri"/>
              <a:buNone/>
              <a:defRPr b="1" sz="2400"/>
            </a:lvl1pPr>
            <a:lvl2pPr indent="0" marL="457200" rtl="0">
              <a:spcBef>
                <a:spcPts val="0"/>
              </a:spcBef>
              <a:buFont typeface="Calibri"/>
              <a:buNone/>
              <a:defRPr b="1" sz="2000"/>
            </a:lvl2pPr>
            <a:lvl3pPr indent="0" marL="914400" rtl="0">
              <a:spcBef>
                <a:spcPts val="0"/>
              </a:spcBef>
              <a:buFont typeface="Calibri"/>
              <a:buNone/>
              <a:defRPr b="1" sz="1800"/>
            </a:lvl3pPr>
            <a:lvl4pPr indent="0" marL="1371600" rtl="0">
              <a:spcBef>
                <a:spcPts val="0"/>
              </a:spcBef>
              <a:buFont typeface="Calibri"/>
              <a:buNone/>
              <a:defRPr b="1" sz="1600"/>
            </a:lvl4pPr>
            <a:lvl5pPr indent="0" marL="1828800" rtl="0">
              <a:spcBef>
                <a:spcPts val="0"/>
              </a:spcBef>
              <a:buFont typeface="Calibri"/>
              <a:buNone/>
              <a:defRPr b="1" sz="1600"/>
            </a:lvl5pPr>
            <a:lvl6pPr indent="0" marL="2286000" rtl="0">
              <a:spcBef>
                <a:spcPts val="0"/>
              </a:spcBef>
              <a:buFont typeface="Calibri"/>
              <a:buNone/>
              <a:defRPr b="1" sz="1600"/>
            </a:lvl6pPr>
            <a:lvl7pPr indent="0" marL="2743200" rtl="0">
              <a:spcBef>
                <a:spcPts val="0"/>
              </a:spcBef>
              <a:buFont typeface="Calibri"/>
              <a:buNone/>
              <a:defRPr b="1" sz="1600"/>
            </a:lvl7pPr>
            <a:lvl8pPr indent="0" marL="3200400" rtl="0">
              <a:spcBef>
                <a:spcPts val="0"/>
              </a:spcBef>
              <a:buFont typeface="Calibri"/>
              <a:buNone/>
              <a:defRPr b="1" sz="1600"/>
            </a:lvl8pPr>
            <a:lvl9pPr indent="0" marL="3657600" rtl="0">
              <a:spcBef>
                <a:spcPts val="0"/>
              </a:spcBef>
              <a:buFont typeface="Calibri"/>
              <a:buNone/>
              <a:defRPr b="1" sz="1600"/>
            </a:lvl9pPr>
          </a:lstStyle>
          <a:p/>
        </p:txBody>
      </p:sp>
      <p:sp>
        <p:nvSpPr>
          <p:cNvPr id="38" name="Shape 38"/>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
        <p:nvSpPr>
          <p:cNvPr id="39" name="Shape 39"/>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marL="0" rtl="0">
              <a:spcBef>
                <a:spcPts val="0"/>
              </a:spcBef>
              <a:buFont typeface="Calibri"/>
              <a:buNone/>
              <a:defRPr b="1" sz="2400"/>
            </a:lvl1pPr>
            <a:lvl2pPr indent="0" marL="457200" rtl="0">
              <a:spcBef>
                <a:spcPts val="0"/>
              </a:spcBef>
              <a:buFont typeface="Calibri"/>
              <a:buNone/>
              <a:defRPr b="1" sz="2000"/>
            </a:lvl2pPr>
            <a:lvl3pPr indent="0" marL="914400" rtl="0">
              <a:spcBef>
                <a:spcPts val="0"/>
              </a:spcBef>
              <a:buFont typeface="Calibri"/>
              <a:buNone/>
              <a:defRPr b="1" sz="1800"/>
            </a:lvl3pPr>
            <a:lvl4pPr indent="0" marL="1371600" rtl="0">
              <a:spcBef>
                <a:spcPts val="0"/>
              </a:spcBef>
              <a:buFont typeface="Calibri"/>
              <a:buNone/>
              <a:defRPr b="1" sz="1600"/>
            </a:lvl4pPr>
            <a:lvl5pPr indent="0" marL="1828800" rtl="0">
              <a:spcBef>
                <a:spcPts val="0"/>
              </a:spcBef>
              <a:buFont typeface="Calibri"/>
              <a:buNone/>
              <a:defRPr b="1" sz="1600"/>
            </a:lvl5pPr>
            <a:lvl6pPr indent="0" marL="2286000" rtl="0">
              <a:spcBef>
                <a:spcPts val="0"/>
              </a:spcBef>
              <a:buFont typeface="Calibri"/>
              <a:buNone/>
              <a:defRPr b="1" sz="1600"/>
            </a:lvl6pPr>
            <a:lvl7pPr indent="0" marL="2743200" rtl="0">
              <a:spcBef>
                <a:spcPts val="0"/>
              </a:spcBef>
              <a:buFont typeface="Calibri"/>
              <a:buNone/>
              <a:defRPr b="1" sz="1600"/>
            </a:lvl7pPr>
            <a:lvl8pPr indent="0" marL="3200400" rtl="0">
              <a:spcBef>
                <a:spcPts val="0"/>
              </a:spcBef>
              <a:buFont typeface="Calibri"/>
              <a:buNone/>
              <a:defRPr b="1" sz="1600"/>
            </a:lvl8pPr>
            <a:lvl9pPr indent="0" marL="3657600" rtl="0">
              <a:spcBef>
                <a:spcPts val="0"/>
              </a:spcBef>
              <a:buFont typeface="Calibri"/>
              <a:buNone/>
              <a:defRPr b="1" sz="1600"/>
            </a:lvl9pPr>
          </a:lstStyle>
          <a:p/>
        </p:txBody>
      </p:sp>
      <p:sp>
        <p:nvSpPr>
          <p:cNvPr id="40" name="Shape 40"/>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
        <p:nvSpPr>
          <p:cNvPr id="41" name="Shape 4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42" name="Shape 4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43" name="Shape 4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4" name="Shape 44"/>
        <p:cNvGrpSpPr/>
        <p:nvPr/>
      </p:nvGrpSpPr>
      <p:grpSpPr>
        <a:xfrm>
          <a:off x="0" y="0"/>
          <a:ext cx="0" cy="0"/>
          <a:chOff x="0" y="0"/>
          <a:chExt cx="0" cy="0"/>
        </a:xfrm>
      </p:grpSpPr>
      <p:sp>
        <p:nvSpPr>
          <p:cNvPr id="45" name="Shape 45"/>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6" name="Shape 4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51" name="Shape 5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52" name="Shape 5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3" name="Shape 53"/>
        <p:cNvGrpSpPr/>
        <p:nvPr/>
      </p:nvGrpSpPr>
      <p:grpSpPr>
        <a:xfrm>
          <a:off x="0" y="0"/>
          <a:ext cx="0" cy="0"/>
          <a:chOff x="0" y="0"/>
          <a:chExt cx="0" cy="0"/>
        </a:xfrm>
      </p:grpSpPr>
      <p:sp>
        <p:nvSpPr>
          <p:cNvPr id="54" name="Shape 54"/>
          <p:cNvSpPr txBox="1"/>
          <p:nvPr>
            <p:ph type="title"/>
          </p:nvPr>
        </p:nvSpPr>
        <p:spPr>
          <a:xfrm>
            <a:off x="457200" y="273050"/>
            <a:ext cx="3008313" cy="1162049"/>
          </a:xfrm>
          <a:prstGeom prst="rect">
            <a:avLst/>
          </a:prstGeom>
          <a:noFill/>
          <a:ln>
            <a:noFill/>
          </a:ln>
        </p:spPr>
        <p:txBody>
          <a:bodyPr anchorCtr="0" anchor="b" bIns="91425" lIns="91425" rIns="91425" tIns="91425"/>
          <a:lstStyle>
            <a:lvl1pPr rtl="0" algn="l">
              <a:spcBef>
                <a:spcPts val="0"/>
              </a:spcBef>
              <a:defRPr b="1" sz="20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5" name="Shape 55"/>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p:txBody>
      </p:sp>
      <p:sp>
        <p:nvSpPr>
          <p:cNvPr id="56" name="Shape 56"/>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marL="0" rtl="0">
              <a:spcBef>
                <a:spcPts val="0"/>
              </a:spcBef>
              <a:buFont typeface="Calibri"/>
              <a:buNone/>
              <a:defRPr sz="1400"/>
            </a:lvl1pPr>
            <a:lvl2pPr indent="0" marL="457200" rtl="0">
              <a:spcBef>
                <a:spcPts val="0"/>
              </a:spcBef>
              <a:buFont typeface="Calibri"/>
              <a:buNone/>
              <a:defRPr sz="1200"/>
            </a:lvl2pPr>
            <a:lvl3pPr indent="0" marL="914400" rtl="0">
              <a:spcBef>
                <a:spcPts val="0"/>
              </a:spcBef>
              <a:buFont typeface="Calibri"/>
              <a:buNone/>
              <a:defRPr sz="1000"/>
            </a:lvl3pPr>
            <a:lvl4pPr indent="0" marL="1371600" rtl="0">
              <a:spcBef>
                <a:spcPts val="0"/>
              </a:spcBef>
              <a:buFont typeface="Calibri"/>
              <a:buNone/>
              <a:defRPr sz="900"/>
            </a:lvl4pPr>
            <a:lvl5pPr indent="0" marL="1828800" rtl="0">
              <a:spcBef>
                <a:spcPts val="0"/>
              </a:spcBef>
              <a:buFont typeface="Calibri"/>
              <a:buNone/>
              <a:defRPr sz="900"/>
            </a:lvl5pPr>
            <a:lvl6pPr indent="0" marL="2286000" rtl="0">
              <a:spcBef>
                <a:spcPts val="0"/>
              </a:spcBef>
              <a:buFont typeface="Calibri"/>
              <a:buNone/>
              <a:defRPr sz="900"/>
            </a:lvl6pPr>
            <a:lvl7pPr indent="0" marL="2743200" rtl="0">
              <a:spcBef>
                <a:spcPts val="0"/>
              </a:spcBef>
              <a:buFont typeface="Calibri"/>
              <a:buNone/>
              <a:defRPr sz="900"/>
            </a:lvl7pPr>
            <a:lvl8pPr indent="0" marL="3200400" rtl="0">
              <a:spcBef>
                <a:spcPts val="0"/>
              </a:spcBef>
              <a:buFont typeface="Calibri"/>
              <a:buNone/>
              <a:defRPr sz="900"/>
            </a:lvl8pPr>
            <a:lvl9pPr indent="0" marL="3657600" rtl="0">
              <a:spcBef>
                <a:spcPts val="0"/>
              </a:spcBef>
              <a:buFont typeface="Calibri"/>
              <a:buNone/>
              <a:defRPr sz="900"/>
            </a:lvl9pPr>
          </a:lstStyle>
          <a:p/>
        </p:txBody>
      </p:sp>
      <p:sp>
        <p:nvSpPr>
          <p:cNvPr id="57" name="Shape 5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58" name="Shape 5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59" name="Shape 5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0" name="Shape 60"/>
        <p:cNvGrpSpPr/>
        <p:nvPr/>
      </p:nvGrpSpPr>
      <p:grpSpPr>
        <a:xfrm>
          <a:off x="0" y="0"/>
          <a:ext cx="0" cy="0"/>
          <a:chOff x="0" y="0"/>
          <a:chExt cx="0" cy="0"/>
        </a:xfrm>
      </p:grpSpPr>
      <p:sp>
        <p:nvSpPr>
          <p:cNvPr id="61" name="Shape 61"/>
          <p:cNvSpPr txBox="1"/>
          <p:nvPr>
            <p:ph type="title"/>
          </p:nvPr>
        </p:nvSpPr>
        <p:spPr>
          <a:xfrm>
            <a:off x="1792288" y="4800600"/>
            <a:ext cx="5486399" cy="566737"/>
          </a:xfrm>
          <a:prstGeom prst="rect">
            <a:avLst/>
          </a:prstGeom>
          <a:noFill/>
          <a:ln>
            <a:noFill/>
          </a:ln>
        </p:spPr>
        <p:txBody>
          <a:bodyPr anchorCtr="0" anchor="b" bIns="91425" lIns="91425" rIns="91425" tIns="91425"/>
          <a:lstStyle>
            <a:lvl1pPr rtl="0" algn="l">
              <a:spcBef>
                <a:spcPts val="0"/>
              </a:spcBef>
              <a:defRPr b="1" sz="20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2" name="Shape 62"/>
          <p:cNvSpPr/>
          <p:nvPr>
            <p:ph idx="2" type="pic"/>
          </p:nvPr>
        </p:nvSpPr>
        <p:spPr>
          <a:xfrm>
            <a:off x="1792288" y="612775"/>
            <a:ext cx="5486399" cy="4114800"/>
          </a:xfrm>
          <a:prstGeom prst="rect">
            <a:avLst/>
          </a:prstGeom>
          <a:noFill/>
          <a:ln>
            <a:noFill/>
          </a:ln>
        </p:spPr>
      </p:sp>
      <p:sp>
        <p:nvSpPr>
          <p:cNvPr id="63" name="Shape 63"/>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marL="0" rtl="0">
              <a:spcBef>
                <a:spcPts val="0"/>
              </a:spcBef>
              <a:buFont typeface="Calibri"/>
              <a:buNone/>
              <a:defRPr sz="1400"/>
            </a:lvl1pPr>
            <a:lvl2pPr indent="0" marL="457200" rtl="0">
              <a:spcBef>
                <a:spcPts val="0"/>
              </a:spcBef>
              <a:buFont typeface="Calibri"/>
              <a:buNone/>
              <a:defRPr sz="1200"/>
            </a:lvl2pPr>
            <a:lvl3pPr indent="0" marL="914400" rtl="0">
              <a:spcBef>
                <a:spcPts val="0"/>
              </a:spcBef>
              <a:buFont typeface="Calibri"/>
              <a:buNone/>
              <a:defRPr sz="1000"/>
            </a:lvl3pPr>
            <a:lvl4pPr indent="0" marL="1371600" rtl="0">
              <a:spcBef>
                <a:spcPts val="0"/>
              </a:spcBef>
              <a:buFont typeface="Calibri"/>
              <a:buNone/>
              <a:defRPr sz="900"/>
            </a:lvl4pPr>
            <a:lvl5pPr indent="0" marL="1828800" rtl="0">
              <a:spcBef>
                <a:spcPts val="0"/>
              </a:spcBef>
              <a:buFont typeface="Calibri"/>
              <a:buNone/>
              <a:defRPr sz="900"/>
            </a:lvl5pPr>
            <a:lvl6pPr indent="0" marL="2286000" rtl="0">
              <a:spcBef>
                <a:spcPts val="0"/>
              </a:spcBef>
              <a:buFont typeface="Calibri"/>
              <a:buNone/>
              <a:defRPr sz="900"/>
            </a:lvl6pPr>
            <a:lvl7pPr indent="0" marL="2743200" rtl="0">
              <a:spcBef>
                <a:spcPts val="0"/>
              </a:spcBef>
              <a:buFont typeface="Calibri"/>
              <a:buNone/>
              <a:defRPr sz="900"/>
            </a:lvl7pPr>
            <a:lvl8pPr indent="0" marL="3200400" rtl="0">
              <a:spcBef>
                <a:spcPts val="0"/>
              </a:spcBef>
              <a:buFont typeface="Calibri"/>
              <a:buNone/>
              <a:defRPr sz="900"/>
            </a:lvl8pPr>
            <a:lvl9pPr indent="0" marL="3657600" rtl="0">
              <a:spcBef>
                <a:spcPts val="0"/>
              </a:spcBef>
              <a:buFont typeface="Calibri"/>
              <a:buNone/>
              <a:defRPr sz="900"/>
            </a:lvl9pPr>
          </a:lstStyle>
          <a:p/>
        </p:txBody>
      </p:sp>
      <p:sp>
        <p:nvSpPr>
          <p:cNvPr id="64" name="Shape 6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65" name="Shape 6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66" name="Shape 6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marL="0" marR="0" rtl="0" algn="ctr">
              <a:spcBef>
                <a:spcPts val="0"/>
              </a:spcBef>
              <a:buClr>
                <a:schemeClr val="dk1"/>
              </a:buClr>
              <a:buFont typeface="Calibri"/>
              <a:buNone/>
              <a:defRPr b="0" baseline="0" i="0" sz="4400" u="none" cap="none" strike="noStrike">
                <a:solidFill>
                  <a:schemeClr val="dk1"/>
                </a:solidFill>
                <a:latin typeface="Calibri"/>
                <a:ea typeface="Calibri"/>
                <a:cs typeface="Calibri"/>
                <a:sym typeface="Calibri"/>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6" name="Shape 6"/>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marL="342900" marR="0" rtl="0" algn="l">
              <a:spcBef>
                <a:spcPts val="640"/>
              </a:spcBef>
              <a:buClr>
                <a:schemeClr val="dk1"/>
              </a:buClr>
              <a:buFont typeface="Arial"/>
              <a:buChar char="•"/>
              <a:defRPr b="0" baseline="0" i="0" sz="3200" u="none" cap="none" strike="noStrike">
                <a:solidFill>
                  <a:schemeClr val="dk1"/>
                </a:solidFill>
                <a:latin typeface="Calibri"/>
                <a:ea typeface="Calibri"/>
                <a:cs typeface="Calibri"/>
                <a:sym typeface="Calibri"/>
              </a:defRPr>
            </a:lvl1pPr>
            <a:lvl2pPr indent="-107950" marL="742950" marR="0" rtl="0" algn="l">
              <a:spcBef>
                <a:spcPts val="560"/>
              </a:spcBef>
              <a:buClr>
                <a:schemeClr val="dk1"/>
              </a:buClr>
              <a:buFont typeface="Arial"/>
              <a:buChar char="–"/>
              <a:defRPr b="0" baseline="0" i="0" sz="2800" u="none" cap="none" strike="noStrike">
                <a:solidFill>
                  <a:schemeClr val="dk1"/>
                </a:solidFill>
                <a:latin typeface="Calibri"/>
                <a:ea typeface="Calibri"/>
                <a:cs typeface="Calibri"/>
                <a:sym typeface="Calibri"/>
              </a:defRPr>
            </a:lvl2pPr>
            <a:lvl3pPr indent="-76200" marL="1143000" marR="0" rtl="0" algn="l">
              <a:spcBef>
                <a:spcPts val="480"/>
              </a:spcBef>
              <a:buClr>
                <a:schemeClr val="dk1"/>
              </a:buClr>
              <a:buFont typeface="Arial"/>
              <a:buChar char="•"/>
              <a:defRPr b="0" baseline="0" i="0" sz="2400" u="none" cap="none" strike="noStrike">
                <a:solidFill>
                  <a:schemeClr val="dk1"/>
                </a:solidFill>
                <a:latin typeface="Calibri"/>
                <a:ea typeface="Calibri"/>
                <a:cs typeface="Calibri"/>
                <a:sym typeface="Calibri"/>
              </a:defRPr>
            </a:lvl3pPr>
            <a:lvl4pPr indent="-101600" marL="1600200" marR="0" rtl="0" algn="l">
              <a:spcBef>
                <a:spcPts val="400"/>
              </a:spcBef>
              <a:buClr>
                <a:schemeClr val="dk1"/>
              </a:buClr>
              <a:buFont typeface="Arial"/>
              <a:buChar char="–"/>
              <a:defRPr b="0" baseline="0" i="0" sz="2000" u="none" cap="none" strike="noStrike">
                <a:solidFill>
                  <a:schemeClr val="dk1"/>
                </a:solidFill>
                <a:latin typeface="Calibri"/>
                <a:ea typeface="Calibri"/>
                <a:cs typeface="Calibri"/>
                <a:sym typeface="Calibri"/>
              </a:defRPr>
            </a:lvl4pPr>
            <a:lvl5pPr indent="-101600" marL="2057400" marR="0" rtl="0" algn="l">
              <a:spcBef>
                <a:spcPts val="400"/>
              </a:spcBef>
              <a:buClr>
                <a:schemeClr val="dk1"/>
              </a:buClr>
              <a:buFont typeface="Arial"/>
              <a:buChar char="»"/>
              <a:defRPr b="0" baseline="0" i="0" sz="2000" u="none" cap="none" strike="noStrike">
                <a:solidFill>
                  <a:schemeClr val="dk1"/>
                </a:solidFill>
                <a:latin typeface="Calibri"/>
                <a:ea typeface="Calibri"/>
                <a:cs typeface="Calibri"/>
                <a:sym typeface="Calibri"/>
              </a:defRPr>
            </a:lvl5pPr>
            <a:lvl6pPr indent="-101600" marL="2514600" marR="0" rtl="0" algn="l">
              <a:spcBef>
                <a:spcPts val="400"/>
              </a:spcBef>
              <a:buClr>
                <a:schemeClr val="dk1"/>
              </a:buClr>
              <a:buFont typeface="Arial"/>
              <a:buChar char="•"/>
              <a:defRPr b="0" baseline="0" i="0" sz="2000" u="none" cap="none" strike="noStrike">
                <a:solidFill>
                  <a:schemeClr val="dk1"/>
                </a:solidFill>
                <a:latin typeface="Calibri"/>
                <a:ea typeface="Calibri"/>
                <a:cs typeface="Calibri"/>
                <a:sym typeface="Calibri"/>
              </a:defRPr>
            </a:lvl6pPr>
            <a:lvl7pPr indent="-101600" marL="2971800" marR="0" rtl="0" algn="l">
              <a:spcBef>
                <a:spcPts val="400"/>
              </a:spcBef>
              <a:buClr>
                <a:schemeClr val="dk1"/>
              </a:buClr>
              <a:buFont typeface="Arial"/>
              <a:buChar char="•"/>
              <a:defRPr b="0" baseline="0" i="0" sz="2000" u="none" cap="none" strike="noStrike">
                <a:solidFill>
                  <a:schemeClr val="dk1"/>
                </a:solidFill>
                <a:latin typeface="Calibri"/>
                <a:ea typeface="Calibri"/>
                <a:cs typeface="Calibri"/>
                <a:sym typeface="Calibri"/>
              </a:defRPr>
            </a:lvl7pPr>
            <a:lvl8pPr indent="-101600" marL="3429000" marR="0" rtl="0" algn="l">
              <a:spcBef>
                <a:spcPts val="400"/>
              </a:spcBef>
              <a:buClr>
                <a:schemeClr val="dk1"/>
              </a:buClr>
              <a:buFont typeface="Arial"/>
              <a:buChar char="•"/>
              <a:defRPr b="0" baseline="0" i="0" sz="2000" u="none" cap="none" strike="noStrike">
                <a:solidFill>
                  <a:schemeClr val="dk1"/>
                </a:solidFill>
                <a:latin typeface="Calibri"/>
                <a:ea typeface="Calibri"/>
                <a:cs typeface="Calibri"/>
                <a:sym typeface="Calibri"/>
              </a:defRPr>
            </a:lvl8pPr>
            <a:lvl9pPr indent="-101600" marL="3886200" marR="0" rtl="0" algn="l">
              <a:spcBef>
                <a:spcPts val="400"/>
              </a:spcBef>
              <a:buClr>
                <a:schemeClr val="dk1"/>
              </a:buClr>
              <a:buFont typeface="Arial"/>
              <a:buChar char="•"/>
              <a:defRPr b="0" baseline="0" i="0" sz="2000" u="none" cap="none" strike="noStrike">
                <a:solidFill>
                  <a:schemeClr val="dk1"/>
                </a:solidFill>
                <a:latin typeface="Calibri"/>
                <a:ea typeface="Calibri"/>
                <a:cs typeface="Calibri"/>
                <a:sym typeface="Calibri"/>
              </a:defRPr>
            </a:lvl9pPr>
          </a:lstStyle>
          <a:p/>
        </p:txBody>
      </p:sp>
      <p:sp>
        <p:nvSpPr>
          <p:cNvPr id="7" name="Shape 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8" name="Shape 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9" name="Shape 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4.png"/><Relationship Id="rId4" Type="http://schemas.openxmlformats.org/officeDocument/2006/relationships/image" Target="../media/image05.png"/><Relationship Id="rId5" Type="http://schemas.openxmlformats.org/officeDocument/2006/relationships/image" Target="../media/image0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3.png"/><Relationship Id="rId4" Type="http://schemas.openxmlformats.org/officeDocument/2006/relationships/image" Target="../media/image0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5.png"/><Relationship Id="rId4" Type="http://schemas.openxmlformats.org/officeDocument/2006/relationships/image" Target="../media/image01.png"/><Relationship Id="rId5" Type="http://schemas.openxmlformats.org/officeDocument/2006/relationships/image" Target="../media/image04.png"/><Relationship Id="rId6" Type="http://schemas.openxmlformats.org/officeDocument/2006/relationships/image" Target="../media/image0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ctrTitle"/>
          </p:nvPr>
        </p:nvSpPr>
        <p:spPr>
          <a:xfrm>
            <a:off x="685800" y="2130425"/>
            <a:ext cx="7772400" cy="1470024"/>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Pr>
              <a:t>Muffins</a:t>
            </a:r>
          </a:p>
        </p:txBody>
      </p:sp>
      <p:sp>
        <p:nvSpPr>
          <p:cNvPr id="84" name="Shape 84"/>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Font typeface="Arial"/>
              <a:buNone/>
            </a:pPr>
            <a:r>
              <a:t/>
            </a:r>
            <a:endParaRPr b="0" baseline="0" i="0" sz="3200" u="none" cap="none" strike="noStrike">
              <a:solidFill>
                <a:srgbClr val="888888"/>
              </a:solidFill>
              <a:latin typeface="Calibri"/>
              <a:ea typeface="Calibri"/>
              <a:cs typeface="Calibri"/>
              <a:sym typeface="Calibri"/>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Pr>
              <a:t>Tunnels</a:t>
            </a:r>
          </a:p>
        </p:txBody>
      </p:sp>
      <p:sp>
        <p:nvSpPr>
          <p:cNvPr id="90" name="Shape 90"/>
          <p:cNvSpPr txBox="1"/>
          <p:nvPr>
            <p:ph idx="1" type="body"/>
          </p:nvPr>
        </p:nvSpPr>
        <p:spPr>
          <a:xfrm>
            <a:off x="457200" y="1600200"/>
            <a:ext cx="4038599"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Char char="•"/>
            </a:pPr>
            <a:r>
              <a:rPr b="0" baseline="0" i="0" lang="en-US" sz="2800" u="none" cap="none" strike="noStrike">
                <a:solidFill>
                  <a:schemeClr val="dk1"/>
                </a:solidFill>
                <a:latin typeface="Calibri"/>
                <a:ea typeface="Calibri"/>
                <a:cs typeface="Calibri"/>
                <a:sym typeface="Calibri"/>
              </a:rPr>
              <a:t>Over mixing</a:t>
            </a:r>
          </a:p>
          <a:p>
            <a:pPr indent="-342900" lvl="0" marL="342900" marR="0" rtl="0" algn="l">
              <a:spcBef>
                <a:spcPts val="560"/>
              </a:spcBef>
              <a:buClr>
                <a:schemeClr val="dk1"/>
              </a:buClr>
              <a:buSzPct val="100000"/>
              <a:buFont typeface="Arial"/>
              <a:buChar char="•"/>
            </a:pPr>
            <a:r>
              <a:rPr b="0" baseline="0" i="0" lang="en-US" sz="2800" u="none" cap="none" strike="noStrike">
                <a:solidFill>
                  <a:schemeClr val="dk1"/>
                </a:solidFill>
                <a:latin typeface="Calibri"/>
                <a:ea typeface="Calibri"/>
                <a:cs typeface="Calibri"/>
                <a:sym typeface="Calibri"/>
              </a:rPr>
              <a:t>Undermixing</a:t>
            </a:r>
          </a:p>
          <a:p>
            <a:pPr indent="-165100" lvl="0" marL="342900" marR="0" rtl="0" algn="l">
              <a:spcBef>
                <a:spcPts val="560"/>
              </a:spcBef>
              <a:buClr>
                <a:schemeClr val="dk1"/>
              </a:buClr>
              <a:buFont typeface="Arial"/>
              <a:buNone/>
            </a:pPr>
            <a:r>
              <a:t/>
            </a:r>
            <a:endParaRPr b="0" baseline="0" i="0" sz="2800" u="none" cap="none" strike="noStrike">
              <a:solidFill>
                <a:schemeClr val="dk1"/>
              </a:solidFill>
              <a:latin typeface="Calibri"/>
              <a:ea typeface="Calibri"/>
              <a:cs typeface="Calibri"/>
              <a:sym typeface="Calibri"/>
            </a:endParaRPr>
          </a:p>
        </p:txBody>
      </p:sp>
      <p:sp>
        <p:nvSpPr>
          <p:cNvPr id="91" name="Shape 91"/>
          <p:cNvSpPr txBox="1"/>
          <p:nvPr>
            <p:ph idx="2" type="body"/>
          </p:nvPr>
        </p:nvSpPr>
        <p:spPr>
          <a:xfrm>
            <a:off x="4648200" y="1600200"/>
            <a:ext cx="4038599" cy="4525963"/>
          </a:xfrm>
          <a:prstGeom prst="rect">
            <a:avLst/>
          </a:prstGeom>
          <a:noFill/>
          <a:ln>
            <a:noFill/>
          </a:ln>
        </p:spPr>
        <p:txBody>
          <a:bodyPr anchorCtr="0" anchor="t" bIns="45700" lIns="91425" rIns="91425" tIns="45700">
            <a:noAutofit/>
          </a:bodyPr>
          <a:lstStyle/>
          <a:p>
            <a:pPr indent="-165100" lvl="0" marL="342900" marR="0" rtl="0" algn="l">
              <a:spcBef>
                <a:spcPts val="0"/>
              </a:spcBef>
              <a:buClr>
                <a:schemeClr val="dk1"/>
              </a:buClr>
              <a:buFont typeface="Arial"/>
              <a:buNone/>
            </a:pPr>
            <a:r>
              <a:t/>
            </a:r>
            <a:endParaRPr b="0" baseline="0" i="0" sz="2800" u="none" cap="none" strike="noStrike">
              <a:solidFill>
                <a:schemeClr val="dk1"/>
              </a:solidFill>
              <a:latin typeface="Calibri"/>
              <a:ea typeface="Calibri"/>
              <a:cs typeface="Calibri"/>
              <a:sym typeface="Calibri"/>
            </a:endParaRPr>
          </a:p>
        </p:txBody>
      </p:sp>
      <p:pic>
        <p:nvPicPr>
          <p:cNvPr id="92" name="Shape 92"/>
          <p:cNvPicPr preferRelativeResize="0"/>
          <p:nvPr/>
        </p:nvPicPr>
        <p:blipFill rotWithShape="1">
          <a:blip r:embed="rId3">
            <a:alphaModFix/>
          </a:blip>
          <a:srcRect b="0" l="0" r="0" t="0"/>
          <a:stretch/>
        </p:blipFill>
        <p:spPr>
          <a:xfrm>
            <a:off x="4169228" y="4800600"/>
            <a:ext cx="4762499" cy="1790699"/>
          </a:xfrm>
          <a:prstGeom prst="rect">
            <a:avLst/>
          </a:prstGeom>
          <a:noFill/>
          <a:ln>
            <a:noFill/>
          </a:ln>
        </p:spPr>
      </p:pic>
      <p:pic>
        <p:nvPicPr>
          <p:cNvPr id="93" name="Shape 93"/>
          <p:cNvPicPr preferRelativeResize="0"/>
          <p:nvPr/>
        </p:nvPicPr>
        <p:blipFill rotWithShape="1">
          <a:blip r:embed="rId4">
            <a:alphaModFix/>
          </a:blip>
          <a:srcRect b="0" l="0" r="0" t="0"/>
          <a:stretch/>
        </p:blipFill>
        <p:spPr>
          <a:xfrm>
            <a:off x="4136571" y="1295400"/>
            <a:ext cx="4762499" cy="1504949"/>
          </a:xfrm>
          <a:prstGeom prst="rect">
            <a:avLst/>
          </a:prstGeom>
          <a:noFill/>
          <a:ln>
            <a:noFill/>
          </a:ln>
        </p:spPr>
      </p:pic>
      <p:pic>
        <p:nvPicPr>
          <p:cNvPr id="94" name="Shape 94"/>
          <p:cNvPicPr preferRelativeResize="0"/>
          <p:nvPr/>
        </p:nvPicPr>
        <p:blipFill rotWithShape="1">
          <a:blip r:embed="rId5">
            <a:alphaModFix/>
          </a:blip>
          <a:srcRect b="0" l="0" r="0" t="0"/>
          <a:stretch/>
        </p:blipFill>
        <p:spPr>
          <a:xfrm>
            <a:off x="4267200" y="2971800"/>
            <a:ext cx="4762499" cy="174307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Pr>
              <a:t>Perfect muffin</a:t>
            </a:r>
          </a:p>
        </p:txBody>
      </p:sp>
      <p:sp>
        <p:nvSpPr>
          <p:cNvPr id="100" name="Shape 100"/>
          <p:cNvSpPr txBox="1"/>
          <p:nvPr>
            <p:ph idx="1" type="body"/>
          </p:nvPr>
        </p:nvSpPr>
        <p:spPr>
          <a:xfrm>
            <a:off x="457200" y="1600200"/>
            <a:ext cx="4038599"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Char char="•"/>
            </a:pPr>
            <a:r>
              <a:rPr b="0" baseline="0" i="0" lang="en-US" sz="2800" u="none" cap="none" strike="noStrike">
                <a:solidFill>
                  <a:schemeClr val="dk1"/>
                </a:solidFill>
                <a:latin typeface="Calibri"/>
                <a:ea typeface="Calibri"/>
                <a:cs typeface="Calibri"/>
                <a:sym typeface="Calibri"/>
              </a:rPr>
              <a:t>The top of the baked muffin is rough, though it browns well and is a little shiny and has a glaze.</a:t>
            </a:r>
          </a:p>
          <a:p>
            <a:pPr indent="-342900" lvl="0" marL="342900" marR="0" rtl="0" algn="l">
              <a:spcBef>
                <a:spcPts val="560"/>
              </a:spcBef>
              <a:buClr>
                <a:schemeClr val="dk1"/>
              </a:buClr>
              <a:buSzPct val="100000"/>
              <a:buFont typeface="Arial"/>
              <a:buChar char="•"/>
            </a:pPr>
            <a:r>
              <a:rPr b="0" baseline="0" i="0" lang="en-US" sz="2800" u="none" cap="none" strike="noStrike">
                <a:solidFill>
                  <a:schemeClr val="dk1"/>
                </a:solidFill>
                <a:latin typeface="Calibri"/>
                <a:ea typeface="Calibri"/>
                <a:cs typeface="Calibri"/>
                <a:sym typeface="Calibri"/>
              </a:rPr>
              <a:t>The volume of the muffins is good</a:t>
            </a:r>
          </a:p>
          <a:p>
            <a:pPr indent="-342900" lvl="0" marL="342900" marR="0" rtl="0" algn="l">
              <a:spcBef>
                <a:spcPts val="560"/>
              </a:spcBef>
              <a:buClr>
                <a:schemeClr val="dk1"/>
              </a:buClr>
              <a:buSzPct val="100000"/>
              <a:buFont typeface="Arial"/>
              <a:buChar char="•"/>
            </a:pPr>
            <a:r>
              <a:rPr b="0" baseline="0" i="0" lang="en-US" sz="2800" u="none" cap="none" strike="noStrike">
                <a:solidFill>
                  <a:schemeClr val="dk1"/>
                </a:solidFill>
                <a:latin typeface="Calibri"/>
                <a:ea typeface="Calibri"/>
                <a:cs typeface="Calibri"/>
                <a:sym typeface="Calibri"/>
              </a:rPr>
              <a:t>The muffin is tender</a:t>
            </a:r>
          </a:p>
        </p:txBody>
      </p:sp>
      <p:sp>
        <p:nvSpPr>
          <p:cNvPr id="101" name="Shape 101"/>
          <p:cNvSpPr txBox="1"/>
          <p:nvPr>
            <p:ph idx="2" type="body"/>
          </p:nvPr>
        </p:nvSpPr>
        <p:spPr>
          <a:xfrm>
            <a:off x="4648200" y="1600200"/>
            <a:ext cx="4038599" cy="4525963"/>
          </a:xfrm>
          <a:prstGeom prst="rect">
            <a:avLst/>
          </a:prstGeom>
          <a:noFill/>
          <a:ln>
            <a:noFill/>
          </a:ln>
        </p:spPr>
        <p:txBody>
          <a:bodyPr anchorCtr="0" anchor="t" bIns="45700" lIns="91425" rIns="91425" tIns="45700">
            <a:noAutofit/>
          </a:bodyPr>
          <a:lstStyle/>
          <a:p>
            <a:pPr indent="-165100" lvl="0" marL="342900" marR="0" rtl="0" algn="l">
              <a:spcBef>
                <a:spcPts val="0"/>
              </a:spcBef>
              <a:buClr>
                <a:schemeClr val="dk1"/>
              </a:buClr>
              <a:buFont typeface="Arial"/>
              <a:buNone/>
            </a:pPr>
            <a:r>
              <a:t/>
            </a:r>
            <a:endParaRPr b="0" baseline="0" i="0" sz="2800" u="none" cap="none" strike="noStrike">
              <a:solidFill>
                <a:schemeClr val="dk1"/>
              </a:solidFill>
              <a:latin typeface="Calibri"/>
              <a:ea typeface="Calibri"/>
              <a:cs typeface="Calibri"/>
              <a:sym typeface="Calibri"/>
            </a:endParaRPr>
          </a:p>
        </p:txBody>
      </p:sp>
      <p:pic>
        <p:nvPicPr>
          <p:cNvPr id="102" name="Shape 102"/>
          <p:cNvPicPr preferRelativeResize="0"/>
          <p:nvPr/>
        </p:nvPicPr>
        <p:blipFill rotWithShape="1">
          <a:blip r:embed="rId3">
            <a:alphaModFix/>
          </a:blip>
          <a:srcRect b="0" l="0" r="0" t="0"/>
          <a:stretch/>
        </p:blipFill>
        <p:spPr>
          <a:xfrm>
            <a:off x="4800600" y="1295400"/>
            <a:ext cx="3733800" cy="2453254"/>
          </a:xfrm>
          <a:prstGeom prst="rect">
            <a:avLst/>
          </a:prstGeom>
          <a:noFill/>
          <a:ln>
            <a:noFill/>
          </a:ln>
        </p:spPr>
      </p:pic>
      <p:pic>
        <p:nvPicPr>
          <p:cNvPr id="103" name="Shape 103"/>
          <p:cNvPicPr preferRelativeResize="0"/>
          <p:nvPr/>
        </p:nvPicPr>
        <p:blipFill rotWithShape="1">
          <a:blip r:embed="rId4">
            <a:alphaModFix/>
          </a:blip>
          <a:srcRect b="0" l="0" r="0" t="0"/>
          <a:stretch/>
        </p:blipFill>
        <p:spPr>
          <a:xfrm>
            <a:off x="4724400" y="3962400"/>
            <a:ext cx="3962399" cy="26416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0"/>
            <a:ext cx="8229600" cy="762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Pr>
              <a:t>Over mixing</a:t>
            </a:r>
          </a:p>
        </p:txBody>
      </p:sp>
      <p:sp>
        <p:nvSpPr>
          <p:cNvPr id="109" name="Shape 109"/>
          <p:cNvSpPr txBox="1"/>
          <p:nvPr>
            <p:ph idx="1" type="body"/>
          </p:nvPr>
        </p:nvSpPr>
        <p:spPr>
          <a:xfrm>
            <a:off x="457200" y="1066800"/>
            <a:ext cx="4152899" cy="5333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buClr>
                <a:schemeClr val="dk1"/>
              </a:buClr>
              <a:buSzPct val="99166"/>
              <a:buFont typeface="Arial"/>
              <a:buChar char="•"/>
            </a:pPr>
            <a:r>
              <a:rPr b="0" baseline="0" i="0" lang="en-US" sz="2380" u="none" cap="none" strike="noStrike">
                <a:solidFill>
                  <a:schemeClr val="dk1"/>
                </a:solidFill>
                <a:latin typeface="Calibri"/>
                <a:ea typeface="Calibri"/>
                <a:cs typeface="Calibri"/>
                <a:sym typeface="Calibri"/>
              </a:rPr>
              <a:t>The top of the muffin is less rounded and may come to a sharp point or peak</a:t>
            </a:r>
          </a:p>
          <a:p>
            <a:pPr indent="-342900" lvl="0" marL="342900" marR="0" rtl="0" algn="l">
              <a:lnSpc>
                <a:spcPct val="90000"/>
              </a:lnSpc>
              <a:spcBef>
                <a:spcPts val="476"/>
              </a:spcBef>
              <a:buClr>
                <a:schemeClr val="dk1"/>
              </a:buClr>
              <a:buSzPct val="99166"/>
              <a:buFont typeface="Arial"/>
              <a:buChar char="•"/>
            </a:pPr>
            <a:r>
              <a:rPr b="0" baseline="0" i="0" lang="en-US" sz="2380" u="none" cap="none" strike="noStrike">
                <a:solidFill>
                  <a:schemeClr val="dk1"/>
                </a:solidFill>
                <a:latin typeface="Calibri"/>
                <a:ea typeface="Calibri"/>
                <a:cs typeface="Calibri"/>
                <a:sym typeface="Calibri"/>
              </a:rPr>
              <a:t> Its crust is smoother</a:t>
            </a:r>
          </a:p>
          <a:p>
            <a:pPr indent="-342900" lvl="0" marL="342900" marR="0" rtl="0" algn="l">
              <a:lnSpc>
                <a:spcPct val="90000"/>
              </a:lnSpc>
              <a:spcBef>
                <a:spcPts val="476"/>
              </a:spcBef>
              <a:buClr>
                <a:schemeClr val="dk1"/>
              </a:buClr>
              <a:buSzPct val="99166"/>
              <a:buFont typeface="Arial"/>
              <a:buChar char="•"/>
            </a:pPr>
            <a:r>
              <a:rPr b="0" baseline="0" i="0" lang="en-US" sz="2380" u="none" cap="none" strike="noStrike">
                <a:solidFill>
                  <a:schemeClr val="dk1"/>
                </a:solidFill>
                <a:latin typeface="Calibri"/>
                <a:ea typeface="Calibri"/>
                <a:cs typeface="Calibri"/>
                <a:sym typeface="Calibri"/>
              </a:rPr>
              <a:t>browns less </a:t>
            </a:r>
          </a:p>
          <a:p>
            <a:pPr indent="-342900" lvl="0" marL="342900" marR="0" rtl="0" algn="l">
              <a:lnSpc>
                <a:spcPct val="90000"/>
              </a:lnSpc>
              <a:spcBef>
                <a:spcPts val="476"/>
              </a:spcBef>
              <a:buClr>
                <a:schemeClr val="dk1"/>
              </a:buClr>
              <a:buSzPct val="99166"/>
              <a:buFont typeface="Arial"/>
              <a:buChar char="•"/>
            </a:pPr>
            <a:r>
              <a:rPr b="0" baseline="0" i="0" lang="en-US" sz="2380" u="none" cap="none" strike="noStrike">
                <a:solidFill>
                  <a:schemeClr val="dk1"/>
                </a:solidFill>
                <a:latin typeface="Calibri"/>
                <a:ea typeface="Calibri"/>
                <a:cs typeface="Calibri"/>
                <a:sym typeface="Calibri"/>
              </a:rPr>
              <a:t> becomes duller in appearance with less glaze</a:t>
            </a:r>
          </a:p>
          <a:p>
            <a:pPr indent="-342900" lvl="0" marL="342900" marR="0" rtl="0" algn="l">
              <a:lnSpc>
                <a:spcPct val="90000"/>
              </a:lnSpc>
              <a:spcBef>
                <a:spcPts val="476"/>
              </a:spcBef>
              <a:buClr>
                <a:schemeClr val="dk1"/>
              </a:buClr>
              <a:buSzPct val="99166"/>
              <a:buFont typeface="Arial"/>
              <a:buChar char="•"/>
            </a:pPr>
            <a:r>
              <a:rPr b="0" baseline="0" i="0" lang="en-US" sz="2380" u="none" cap="none" strike="noStrike">
                <a:solidFill>
                  <a:schemeClr val="dk1"/>
                </a:solidFill>
                <a:latin typeface="Calibri"/>
                <a:ea typeface="Calibri"/>
                <a:cs typeface="Calibri"/>
                <a:sym typeface="Calibri"/>
              </a:rPr>
              <a:t>Large holes are often found in muffins and cakes, caused by addition of air in mixing, but tunnels are long and rather narrow. When tunnels develop the muffins are less tender.</a:t>
            </a:r>
          </a:p>
        </p:txBody>
      </p:sp>
      <p:sp>
        <p:nvSpPr>
          <p:cNvPr id="110" name="Shape 110"/>
          <p:cNvSpPr txBox="1"/>
          <p:nvPr>
            <p:ph idx="2" type="body"/>
          </p:nvPr>
        </p:nvSpPr>
        <p:spPr>
          <a:xfrm>
            <a:off x="4648200" y="1600200"/>
            <a:ext cx="4038599" cy="4525963"/>
          </a:xfrm>
          <a:prstGeom prst="rect">
            <a:avLst/>
          </a:prstGeom>
          <a:noFill/>
          <a:ln>
            <a:noFill/>
          </a:ln>
        </p:spPr>
        <p:txBody>
          <a:bodyPr anchorCtr="0" anchor="t" bIns="45700" lIns="91425" rIns="91425" tIns="45700">
            <a:noAutofit/>
          </a:bodyPr>
          <a:lstStyle/>
          <a:p>
            <a:pPr indent="-191770" lvl="0" marL="342900" marR="0" rtl="0" algn="l">
              <a:lnSpc>
                <a:spcPct val="90000"/>
              </a:lnSpc>
              <a:spcBef>
                <a:spcPts val="0"/>
              </a:spcBef>
              <a:buClr>
                <a:schemeClr val="dk1"/>
              </a:buClr>
              <a:buFont typeface="Arial"/>
              <a:buNone/>
            </a:pPr>
            <a:r>
              <a:t/>
            </a:r>
            <a:endParaRPr b="0" baseline="0" i="0" sz="2380" u="none" cap="none" strike="noStrike">
              <a:solidFill>
                <a:schemeClr val="dk1"/>
              </a:solidFill>
              <a:latin typeface="Calibri"/>
              <a:ea typeface="Calibri"/>
              <a:cs typeface="Calibri"/>
              <a:sym typeface="Calibri"/>
            </a:endParaRPr>
          </a:p>
        </p:txBody>
      </p:sp>
      <p:pic>
        <p:nvPicPr>
          <p:cNvPr id="111" name="Shape 111"/>
          <p:cNvPicPr preferRelativeResize="0"/>
          <p:nvPr/>
        </p:nvPicPr>
        <p:blipFill rotWithShape="1">
          <a:blip r:embed="rId3">
            <a:alphaModFix/>
          </a:blip>
          <a:srcRect b="0" l="0" r="0" t="0"/>
          <a:stretch/>
        </p:blipFill>
        <p:spPr>
          <a:xfrm>
            <a:off x="4566557" y="685800"/>
            <a:ext cx="4419599" cy="1396593"/>
          </a:xfrm>
          <a:prstGeom prst="rect">
            <a:avLst/>
          </a:prstGeom>
          <a:noFill/>
          <a:ln>
            <a:noFill/>
          </a:ln>
        </p:spPr>
      </p:pic>
      <p:pic>
        <p:nvPicPr>
          <p:cNvPr id="112" name="Shape 112"/>
          <p:cNvPicPr preferRelativeResize="0"/>
          <p:nvPr/>
        </p:nvPicPr>
        <p:blipFill rotWithShape="1">
          <a:blip r:embed="rId4">
            <a:alphaModFix/>
          </a:blip>
          <a:srcRect b="0" l="0" r="0" t="0"/>
          <a:stretch/>
        </p:blipFill>
        <p:spPr>
          <a:xfrm>
            <a:off x="4610100" y="2082393"/>
            <a:ext cx="4419599" cy="1617573"/>
          </a:xfrm>
          <a:prstGeom prst="rect">
            <a:avLst/>
          </a:prstGeom>
          <a:noFill/>
          <a:ln>
            <a:noFill/>
          </a:ln>
        </p:spPr>
      </p:pic>
      <p:pic>
        <p:nvPicPr>
          <p:cNvPr id="113" name="Shape 113"/>
          <p:cNvPicPr preferRelativeResize="0"/>
          <p:nvPr/>
        </p:nvPicPr>
        <p:blipFill rotWithShape="1">
          <a:blip r:embed="rId5">
            <a:alphaModFix/>
          </a:blip>
          <a:srcRect b="0" l="0" r="0" t="0"/>
          <a:stretch/>
        </p:blipFill>
        <p:spPr>
          <a:xfrm>
            <a:off x="4528457" y="3699967"/>
            <a:ext cx="4419599" cy="1661769"/>
          </a:xfrm>
          <a:prstGeom prst="rect">
            <a:avLst/>
          </a:prstGeom>
          <a:noFill/>
          <a:ln>
            <a:noFill/>
          </a:ln>
        </p:spPr>
      </p:pic>
      <p:pic>
        <p:nvPicPr>
          <p:cNvPr id="114" name="Shape 114"/>
          <p:cNvPicPr preferRelativeResize="0"/>
          <p:nvPr/>
        </p:nvPicPr>
        <p:blipFill rotWithShape="1">
          <a:blip r:embed="rId6">
            <a:alphaModFix/>
          </a:blip>
          <a:srcRect b="0" l="0" r="0" t="0"/>
          <a:stretch/>
        </p:blipFill>
        <p:spPr>
          <a:xfrm>
            <a:off x="4395107" y="5388428"/>
            <a:ext cx="4762499" cy="14478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