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Lst>
  <p:notesMasterIdLst>
    <p:notesMasterId r:id="rId1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Lst>
  <p:sldSz cx="9144000" cy="6858000" type="screen4x3"/>
  <p:notesSz cx="6858000" cy="9144000"/>
  <p:embeddedFontLst>
    <p:embeddedFont>
      <p:font typeface="Comic Sans MS" panose="030F0702030302020204" pitchFamily="66" charset="0"/>
      <p:regular r:id="rId120"/>
      <p:bold r:id="rId121"/>
    </p:embeddedFont>
    <p:embeddedFont>
      <p:font typeface="Tahoma" panose="020B0604030504040204" pitchFamily="34" charset="0"/>
      <p:regular r:id="rId122"/>
      <p:bold r:id="rId123"/>
    </p:embeddedFont>
    <p:embeddedFont>
      <p:font typeface="Merriweather" panose="020B0604020202020204" charset="0"/>
      <p:regular r:id="rId124"/>
      <p:bold r:id="rId125"/>
      <p:italic r:id="rId126"/>
      <p:boldItalic r:id="rId1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EC6C5F8-CA2F-476E-B9F7-79E9034F9F06}">
  <a:tblStyle styleId="{4EC6C5F8-CA2F-476E-B9F7-79E9034F9F06}"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10"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font" Target="fonts/font4.fntdata"/><Relationship Id="rId128"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font" Target="fonts/font7.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font" Target="fonts/font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font" Target="fonts/font5.fntdata"/><Relationship Id="rId12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notesMaster" Target="notesMasters/notesMaster1.xml"/><Relationship Id="rId127" Type="http://schemas.openxmlformats.org/officeDocument/2006/relationships/font" Target="fonts/font8.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font" Target="fonts/font3.fntdata"/><Relationship Id="rId13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font" Target="fonts/font1.fntdata"/><Relationship Id="rId125" Type="http://schemas.openxmlformats.org/officeDocument/2006/relationships/font" Target="fonts/font6.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200" b="0" i="0" u="none" strike="noStrike" cap="none">
                <a:solidFill>
                  <a:srgbClr val="000000"/>
                </a:solidFill>
                <a:latin typeface="Tahoma"/>
                <a:ea typeface="Tahoma"/>
                <a:cs typeface="Tahoma"/>
                <a:sym typeface="Tahoma"/>
              </a:rPr>
              <a:t>‹#›</a:t>
            </a:fld>
            <a:endParaRPr lang="en-US" sz="1200" b="0" i="0" u="none" strike="noStrike" cap="none">
              <a:solidFill>
                <a:srgbClr val="000000"/>
              </a:solidFill>
              <a:latin typeface="Tahoma"/>
              <a:ea typeface="Tahoma"/>
              <a:cs typeface="Tahoma"/>
              <a:sym typeface="Tahoma"/>
            </a:endParaRPr>
          </a:p>
        </p:txBody>
      </p:sp>
    </p:spTree>
    <p:extLst>
      <p:ext uri="{BB962C8B-B14F-4D97-AF65-F5344CB8AC3E}">
        <p14:creationId xmlns:p14="http://schemas.microsoft.com/office/powerpoint/2010/main" val="84200894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Shape 7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22" name="Shape 7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Shape 7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28" name="Shape 7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Shape 7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34" name="Shape 7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Shape 7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40" name="Shape 7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Shape 7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49" name="Shape 7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Shape 7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58" name="Shape 7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Shape 7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64" name="Shape 7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Shape 7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71" name="Shape 7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Shape 7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77" name="Shape 7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Shape 7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83" name="Shape 7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Shape 7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89" name="Shape 7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Shape 7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95" name="Shape 7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Shape 8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01" name="Shape 8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Shape 8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07" name="Shape 8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Shape 8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13" name="Shape 8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Shape 8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19" name="Shape 8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Shape 8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25" name="Shape 8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5" name="Shape 3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8" name="Shape 3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0" name="Shape 3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2" name="Shape 3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4" name="Shape 3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0" name="Shape 3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6" name="Shape 3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92" name="Shape 3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98" name="Shape 3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4" name="Shape 4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11" name="Shape 4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17" name="Shape 4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3" name="Shape 4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9" name="Shape 4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6" name="Shape 4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4" name="Shape 4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50" name="Shape 4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56" name="Shape 4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63" name="Shape 4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1" name="Shape 4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7" name="Shape 4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3" name="Shape 4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9" name="Shape 4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96" name="Shape 4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02" name="Shape 5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08" name="Shape 5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4" name="Shape 5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0" name="Shape 5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6" name="Shape 5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32" name="Shape 5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38" name="Shape 5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44" name="Shape 5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50" name="Shape 5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56" name="Shape 5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62" name="Shape 5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68" name="Shape 5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74" name="Shape 5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Shape 5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80" name="Shape 5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86" name="Shape 5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92" name="Shape 5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98" name="Shape 5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Shape 6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04" name="Shape 6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Shape 6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09" name="Shape 6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14" name="Shape 6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Shape 6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19" name="Shape 6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25" name="Shape 6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Shape 6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31" name="Shape 6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37" name="Shape 6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Shape 6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43" name="Shape 6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Shape 6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49" name="Shape 6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5" name="Shape 6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Shape 6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61" name="Shape 6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Shape 6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67" name="Shape 6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Shape 6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74" name="Shape 6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Shape 6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80" name="Shape 6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Shape 6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86" name="Shape 6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Shape 6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92" name="Shape 6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Shape 6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98" name="Shape 6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Shape 7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04" name="Shape 7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Shape 7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10" name="Shape 7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Shape 7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16" name="Shape 7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
        <p:cNvGrpSpPr/>
        <p:nvPr/>
      </p:nvGrpSpPr>
      <p:grpSpPr>
        <a:xfrm>
          <a:off x="0" y="0"/>
          <a:ext cx="0" cy="0"/>
          <a:chOff x="0" y="0"/>
          <a:chExt cx="0" cy="0"/>
        </a:xfrm>
      </p:grpSpPr>
      <p:sp>
        <p:nvSpPr>
          <p:cNvPr id="19" name="Shape 1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hlink"/>
              </a:buClr>
              <a:buFont typeface="Noto Sans Symbols"/>
              <a:buNone/>
              <a:defRPr sz="3200" b="0" i="0" u="none" strike="noStrike" cap="none">
                <a:solidFill>
                  <a:schemeClr val="lt1"/>
                </a:solidFill>
                <a:latin typeface="Tahoma"/>
                <a:ea typeface="Tahoma"/>
                <a:cs typeface="Tahoma"/>
                <a:sym typeface="Tahoma"/>
              </a:defRPr>
            </a:lvl1pPr>
            <a:lvl2pPr marL="742950" marR="0" lvl="1" indent="-107950" algn="l" rtl="0">
              <a:spcBef>
                <a:spcPts val="560"/>
              </a:spcBef>
              <a:spcAft>
                <a:spcPts val="0"/>
              </a:spcAft>
              <a:buClr>
                <a:schemeClr val="lt1"/>
              </a:buClr>
              <a:buSzPct val="100000"/>
              <a:buFont typeface="Tahoma"/>
              <a:buChar char="–"/>
              <a:defRPr sz="2800" b="0" i="0" u="none" strike="noStrike" cap="none">
                <a:solidFill>
                  <a:schemeClr val="lt1"/>
                </a:solidFill>
                <a:latin typeface="Tahoma"/>
                <a:ea typeface="Tahoma"/>
                <a:cs typeface="Tahoma"/>
                <a:sym typeface="Tahoma"/>
              </a:defRPr>
            </a:lvl2pPr>
            <a:lvl3pPr marL="1143000" marR="0" lvl="2" indent="-76200" algn="l" rtl="0">
              <a:spcBef>
                <a:spcPts val="480"/>
              </a:spcBef>
              <a:spcAft>
                <a:spcPts val="0"/>
              </a:spcAft>
              <a:buClr>
                <a:schemeClr val="hlink"/>
              </a:buClr>
              <a:buSzPct val="100000"/>
              <a:buFont typeface="Noto Sans Symbols"/>
              <a:buChar char="▪"/>
              <a:defRPr sz="2400" b="0" i="0" u="none" strike="noStrike" cap="none">
                <a:solidFill>
                  <a:schemeClr val="lt1"/>
                </a:solidFill>
                <a:latin typeface="Tahoma"/>
                <a:ea typeface="Tahoma"/>
                <a:cs typeface="Tahoma"/>
                <a:sym typeface="Tahoma"/>
              </a:defRPr>
            </a:lvl3pPr>
            <a:lvl4pPr marL="1600200" marR="0" lvl="3"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4pPr>
            <a:lvl5pPr marL="2057400" marR="0" lvl="4"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5pPr>
            <a:lvl6pPr marL="2514600" marR="0" lvl="5"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6pPr>
            <a:lvl7pPr marL="2971800" marR="0" lvl="6"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7pPr>
            <a:lvl8pPr marL="3429000" marR="0" lvl="7"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8pPr>
            <a:lvl9pPr marL="3886200" marR="0" lvl="8"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20" name="Shape 20"/>
          <p:cNvSpPr txBox="1">
            <a:spLocks noGrp="1"/>
          </p:cNvSpPr>
          <p:nvPr>
            <p:ph type="ctrTitle"/>
          </p:nvPr>
        </p:nvSpPr>
        <p:spPr>
          <a:xfrm>
            <a:off x="685800" y="1768475"/>
            <a:ext cx="7772400" cy="1736724"/>
          </a:xfrm>
          <a:prstGeom prst="rect">
            <a:avLst/>
          </a:prstGeom>
          <a:noFill/>
          <a:ln>
            <a:noFill/>
          </a:ln>
        </p:spPr>
        <p:txBody>
          <a:bodyPr lIns="91425" tIns="91425" rIns="91425" bIns="91425" anchor="b" anchorCtr="1"/>
          <a:lstStyle>
            <a:lvl1pPr marL="0" marR="0" lvl="0" indent="0" algn="ctr" rtl="0">
              <a:spcBef>
                <a:spcPts val="0"/>
              </a:spcBef>
              <a:spcAft>
                <a:spcPts val="0"/>
              </a:spcAft>
              <a:buNone/>
              <a:defRPr sz="54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21" name="Shape 21"/>
          <p:cNvSpPr txBox="1">
            <a:spLocks noGrp="1"/>
          </p:cNvSpPr>
          <p:nvPr>
            <p:ph type="dt" idx="10"/>
          </p:nvPr>
        </p:nvSpPr>
        <p:spPr>
          <a:xfrm>
            <a:off x="457200" y="6248400"/>
            <a:ext cx="21335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22" name="Shape 22"/>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23" name="Shape 23"/>
          <p:cNvSpPr txBox="1">
            <a:spLocks noGrp="1"/>
          </p:cNvSpPr>
          <p:nvPr>
            <p:ph type="sldNum" idx="12"/>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US" sz="1200" b="0" i="0" u="none">
                <a:solidFill>
                  <a:schemeClr val="lt1"/>
                </a:solidFill>
                <a:latin typeface="Tahoma"/>
                <a:ea typeface="Tahoma"/>
                <a:cs typeface="Tahoma"/>
                <a:sym typeface="Tahoma"/>
              </a:rPr>
              <a:t>‹#›</a:t>
            </a:fld>
            <a:endParaRPr lang="en-US" sz="1200" b="0" i="0" u="none">
              <a:solidFill>
                <a:schemeClr val="lt1"/>
              </a:solidFill>
              <a:latin typeface="Tahoma"/>
              <a:ea typeface="Tahoma"/>
              <a:cs typeface="Tahoma"/>
              <a:sym typeface="Tahom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86" name="Shape 8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a:solidFill>
                  <a:schemeClr val="lt1"/>
                </a:solidFill>
                <a:latin typeface="Tahoma"/>
                <a:ea typeface="Tahoma"/>
                <a:cs typeface="Tahoma"/>
                <a:sym typeface="Tahoma"/>
              </a:defRPr>
            </a:lvl1pPr>
            <a:lvl2pPr marL="742950" marR="0" lvl="1" indent="-107950" algn="l" rtl="0">
              <a:spcBef>
                <a:spcPts val="560"/>
              </a:spcBef>
              <a:spcAft>
                <a:spcPts val="0"/>
              </a:spcAft>
              <a:buClr>
                <a:schemeClr val="lt1"/>
              </a:buClr>
              <a:buSzPct val="100000"/>
              <a:buFont typeface="Tahoma"/>
              <a:buChar char="–"/>
              <a:defRPr sz="2800" b="0" i="0" u="none" strike="noStrike" cap="none">
                <a:solidFill>
                  <a:schemeClr val="lt1"/>
                </a:solidFill>
                <a:latin typeface="Tahoma"/>
                <a:ea typeface="Tahoma"/>
                <a:cs typeface="Tahoma"/>
                <a:sym typeface="Tahoma"/>
              </a:defRPr>
            </a:lvl2pPr>
            <a:lvl3pPr marL="1143000" marR="0" lvl="2" indent="-76200" algn="l" rtl="0">
              <a:spcBef>
                <a:spcPts val="480"/>
              </a:spcBef>
              <a:spcAft>
                <a:spcPts val="0"/>
              </a:spcAft>
              <a:buClr>
                <a:schemeClr val="hlink"/>
              </a:buClr>
              <a:buSzPct val="100000"/>
              <a:buFont typeface="Noto Sans Symbols"/>
              <a:buChar char="▪"/>
              <a:defRPr sz="2400" b="0" i="0" u="none" strike="noStrike" cap="none">
                <a:solidFill>
                  <a:schemeClr val="lt1"/>
                </a:solidFill>
                <a:latin typeface="Tahoma"/>
                <a:ea typeface="Tahoma"/>
                <a:cs typeface="Tahoma"/>
                <a:sym typeface="Tahoma"/>
              </a:defRPr>
            </a:lvl3pPr>
            <a:lvl4pPr marL="1600200" marR="0" lvl="3"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4pPr>
            <a:lvl5pPr marL="2057400" marR="0" lvl="4"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5pPr>
            <a:lvl6pPr marL="2514600" marR="0" lvl="5"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6pPr>
            <a:lvl7pPr marL="2971800" marR="0" lvl="6"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7pPr>
            <a:lvl8pPr marL="3429000" marR="0" lvl="7"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8pPr>
            <a:lvl9pPr marL="3886200" marR="0" lvl="8"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87" name="Shape 8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hlink"/>
              </a:buClr>
              <a:buFont typeface="Noto Sans Symbols"/>
              <a:buNone/>
              <a:defRPr sz="1400">
                <a:solidFill>
                  <a:schemeClr val="lt1"/>
                </a:solidFill>
                <a:latin typeface="Tahoma"/>
                <a:ea typeface="Tahoma"/>
                <a:cs typeface="Tahoma"/>
                <a:sym typeface="Tahoma"/>
              </a:defRPr>
            </a:lvl1pPr>
            <a:lvl2pPr marL="457200" marR="0" lvl="1" indent="0" algn="l" rtl="0">
              <a:spcBef>
                <a:spcPts val="240"/>
              </a:spcBef>
              <a:spcAft>
                <a:spcPts val="0"/>
              </a:spcAft>
              <a:buClr>
                <a:schemeClr val="lt1"/>
              </a:buClr>
              <a:buFont typeface="Tahoma"/>
              <a:buNone/>
              <a:defRPr sz="1200" b="0" i="0" u="none" strike="noStrike" cap="none">
                <a:solidFill>
                  <a:schemeClr val="lt1"/>
                </a:solidFill>
                <a:latin typeface="Tahoma"/>
                <a:ea typeface="Tahoma"/>
                <a:cs typeface="Tahoma"/>
                <a:sym typeface="Tahoma"/>
              </a:defRPr>
            </a:lvl2pPr>
            <a:lvl3pPr marL="914400" marR="0" lvl="2" indent="0" algn="l" rtl="0">
              <a:spcBef>
                <a:spcPts val="200"/>
              </a:spcBef>
              <a:spcAft>
                <a:spcPts val="0"/>
              </a:spcAft>
              <a:buClr>
                <a:schemeClr val="hlink"/>
              </a:buClr>
              <a:buFont typeface="Noto Sans Symbols"/>
              <a:buNone/>
              <a:defRPr sz="1000" b="0" i="0" u="none" strike="noStrike" cap="none">
                <a:solidFill>
                  <a:schemeClr val="lt1"/>
                </a:solidFill>
                <a:latin typeface="Tahoma"/>
                <a:ea typeface="Tahoma"/>
                <a:cs typeface="Tahoma"/>
                <a:sym typeface="Tahoma"/>
              </a:defRPr>
            </a:lvl3pPr>
            <a:lvl4pPr marL="1371600" marR="0" lvl="3" indent="0" algn="l" rtl="0">
              <a:spcBef>
                <a:spcPts val="180"/>
              </a:spcBef>
              <a:spcAft>
                <a:spcPts val="0"/>
              </a:spcAft>
              <a:buClr>
                <a:schemeClr val="lt1"/>
              </a:buClr>
              <a:buFont typeface="Tahoma"/>
              <a:buNone/>
              <a:defRPr sz="900" b="0" i="0" u="none" strike="noStrike" cap="none">
                <a:solidFill>
                  <a:schemeClr val="lt1"/>
                </a:solidFill>
                <a:latin typeface="Tahoma"/>
                <a:ea typeface="Tahoma"/>
                <a:cs typeface="Tahoma"/>
                <a:sym typeface="Tahoma"/>
              </a:defRPr>
            </a:lvl4pPr>
            <a:lvl5pPr marL="1828800" marR="0" lvl="4" indent="0" algn="l" rtl="0">
              <a:spcBef>
                <a:spcPts val="180"/>
              </a:spcBef>
              <a:spcAft>
                <a:spcPts val="0"/>
              </a:spcAft>
              <a:buClr>
                <a:schemeClr val="hlink"/>
              </a:buClr>
              <a:buFont typeface="Noto Sans Symbols"/>
              <a:buNone/>
              <a:defRPr sz="900" b="0" i="0" u="none" strike="noStrike" cap="none">
                <a:solidFill>
                  <a:schemeClr val="lt1"/>
                </a:solidFill>
                <a:latin typeface="Tahoma"/>
                <a:ea typeface="Tahoma"/>
                <a:cs typeface="Tahoma"/>
                <a:sym typeface="Tahoma"/>
              </a:defRPr>
            </a:lvl5pPr>
            <a:lvl6pPr marL="2286000" marR="0" lvl="5" indent="0" algn="l" rtl="0">
              <a:spcBef>
                <a:spcPts val="180"/>
              </a:spcBef>
              <a:spcAft>
                <a:spcPts val="0"/>
              </a:spcAft>
              <a:buClr>
                <a:schemeClr val="hlink"/>
              </a:buClr>
              <a:buFont typeface="Noto Sans Symbols"/>
              <a:buNone/>
              <a:defRPr sz="900" b="0" i="0" u="none" strike="noStrike" cap="none">
                <a:solidFill>
                  <a:schemeClr val="lt1"/>
                </a:solidFill>
                <a:latin typeface="Tahoma"/>
                <a:ea typeface="Tahoma"/>
                <a:cs typeface="Tahoma"/>
                <a:sym typeface="Tahoma"/>
              </a:defRPr>
            </a:lvl6pPr>
            <a:lvl7pPr marL="2743200" marR="0" lvl="6" indent="0" algn="l" rtl="0">
              <a:spcBef>
                <a:spcPts val="180"/>
              </a:spcBef>
              <a:spcAft>
                <a:spcPts val="0"/>
              </a:spcAft>
              <a:buClr>
                <a:schemeClr val="hlink"/>
              </a:buClr>
              <a:buFont typeface="Noto Sans Symbols"/>
              <a:buNone/>
              <a:defRPr sz="900" b="0" i="0" u="none" strike="noStrike" cap="none">
                <a:solidFill>
                  <a:schemeClr val="lt1"/>
                </a:solidFill>
                <a:latin typeface="Tahoma"/>
                <a:ea typeface="Tahoma"/>
                <a:cs typeface="Tahoma"/>
                <a:sym typeface="Tahoma"/>
              </a:defRPr>
            </a:lvl7pPr>
            <a:lvl8pPr marL="3200400" marR="0" lvl="7" indent="0" algn="l" rtl="0">
              <a:spcBef>
                <a:spcPts val="180"/>
              </a:spcBef>
              <a:spcAft>
                <a:spcPts val="0"/>
              </a:spcAft>
              <a:buClr>
                <a:schemeClr val="hlink"/>
              </a:buClr>
              <a:buFont typeface="Noto Sans Symbols"/>
              <a:buNone/>
              <a:defRPr sz="900" b="0" i="0" u="none" strike="noStrike" cap="none">
                <a:solidFill>
                  <a:schemeClr val="lt1"/>
                </a:solidFill>
                <a:latin typeface="Tahoma"/>
                <a:ea typeface="Tahoma"/>
                <a:cs typeface="Tahoma"/>
                <a:sym typeface="Tahoma"/>
              </a:defRPr>
            </a:lvl8pPr>
            <a:lvl9pPr marL="3657600" marR="0" lvl="8" indent="0" algn="l" rtl="0">
              <a:spcBef>
                <a:spcPts val="180"/>
              </a:spcBef>
              <a:spcAft>
                <a:spcPts val="0"/>
              </a:spcAft>
              <a:buClr>
                <a:schemeClr val="hlink"/>
              </a:buClr>
              <a:buFont typeface="Noto Sans Symbols"/>
              <a:buNone/>
              <a:defRPr sz="900" b="0" i="0" u="none" strike="noStrike" cap="none">
                <a:solidFill>
                  <a:schemeClr val="lt1"/>
                </a:solidFill>
                <a:latin typeface="Tahoma"/>
                <a:ea typeface="Tahoma"/>
                <a:cs typeface="Tahoma"/>
                <a:sym typeface="Tahoma"/>
              </a:defRPr>
            </a:lvl9pPr>
          </a:lstStyle>
          <a:p>
            <a:endParaRPr/>
          </a:p>
        </p:txBody>
      </p:sp>
      <p:sp>
        <p:nvSpPr>
          <p:cNvPr id="88" name="Shape 88"/>
          <p:cNvSpPr txBox="1">
            <a:spLocks noGrp="1"/>
          </p:cNvSpPr>
          <p:nvPr>
            <p:ph type="dt" idx="10"/>
          </p:nvPr>
        </p:nvSpPr>
        <p:spPr>
          <a:xfrm>
            <a:off x="457200" y="6248400"/>
            <a:ext cx="21335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89" name="Shape 89"/>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90" name="Shape 90"/>
          <p:cNvSpPr txBox="1">
            <a:spLocks noGrp="1"/>
          </p:cNvSpPr>
          <p:nvPr>
            <p:ph type="sldNum" idx="12"/>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US" sz="1200" b="0" i="0" u="none">
                <a:solidFill>
                  <a:schemeClr val="lt1"/>
                </a:solidFill>
                <a:latin typeface="Tahoma"/>
                <a:ea typeface="Tahoma"/>
                <a:cs typeface="Tahoma"/>
                <a:sym typeface="Tahoma"/>
              </a:rPr>
              <a:t>‹#›</a:t>
            </a:fld>
            <a:endParaRPr lang="en-US" sz="1200" b="0" i="0" u="none">
              <a:solidFill>
                <a:schemeClr val="lt1"/>
              </a:solidFill>
              <a:latin typeface="Tahoma"/>
              <a:ea typeface="Tahoma"/>
              <a:cs typeface="Tahoma"/>
              <a:sym typeface="Tahom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93" name="Shape 93"/>
          <p:cNvSpPr txBox="1">
            <a:spLocks noGrp="1"/>
          </p:cNvSpPr>
          <p:nvPr>
            <p:ph type="dt" idx="10"/>
          </p:nvPr>
        </p:nvSpPr>
        <p:spPr>
          <a:xfrm>
            <a:off x="457200" y="6248400"/>
            <a:ext cx="21335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94" name="Shape 94"/>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95" name="Shape 95"/>
          <p:cNvSpPr txBox="1">
            <a:spLocks noGrp="1"/>
          </p:cNvSpPr>
          <p:nvPr>
            <p:ph type="sldNum" idx="12"/>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US" sz="1200" b="0" i="0" u="none">
                <a:solidFill>
                  <a:schemeClr val="lt1"/>
                </a:solidFill>
                <a:latin typeface="Tahoma"/>
                <a:ea typeface="Tahoma"/>
                <a:cs typeface="Tahoma"/>
                <a:sym typeface="Tahoma"/>
              </a:rPr>
              <a:t>‹#›</a:t>
            </a:fld>
            <a:endParaRPr lang="en-US" sz="1200" b="0" i="0" u="none">
              <a:solidFill>
                <a:schemeClr val="lt1"/>
              </a:solidFill>
              <a:latin typeface="Tahoma"/>
              <a:ea typeface="Tahoma"/>
              <a:cs typeface="Tahoma"/>
              <a:sym typeface="Tahom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98" name="Shape 9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hlink"/>
              </a:buClr>
              <a:buFont typeface="Noto Sans Symbols"/>
              <a:buNone/>
              <a:defRPr sz="2400" b="1">
                <a:solidFill>
                  <a:schemeClr val="lt1"/>
                </a:solidFill>
                <a:latin typeface="Tahoma"/>
                <a:ea typeface="Tahoma"/>
                <a:cs typeface="Tahoma"/>
                <a:sym typeface="Tahoma"/>
              </a:defRPr>
            </a:lvl1pPr>
            <a:lvl2pPr marL="457200" marR="0" lvl="1" indent="0" algn="l" rtl="0">
              <a:spcBef>
                <a:spcPts val="400"/>
              </a:spcBef>
              <a:spcAft>
                <a:spcPts val="0"/>
              </a:spcAft>
              <a:buClr>
                <a:schemeClr val="lt1"/>
              </a:buClr>
              <a:buFont typeface="Tahoma"/>
              <a:buNone/>
              <a:defRPr sz="2000" b="1" i="0" u="none" strike="noStrike" cap="none">
                <a:solidFill>
                  <a:schemeClr val="lt1"/>
                </a:solidFill>
                <a:latin typeface="Tahoma"/>
                <a:ea typeface="Tahoma"/>
                <a:cs typeface="Tahoma"/>
                <a:sym typeface="Tahoma"/>
              </a:defRPr>
            </a:lvl2pPr>
            <a:lvl3pPr marL="914400" marR="0" lvl="2" indent="0" algn="l" rtl="0">
              <a:spcBef>
                <a:spcPts val="360"/>
              </a:spcBef>
              <a:spcAft>
                <a:spcPts val="0"/>
              </a:spcAft>
              <a:buClr>
                <a:schemeClr val="hlink"/>
              </a:buClr>
              <a:buFont typeface="Noto Sans Symbols"/>
              <a:buNone/>
              <a:defRPr sz="1800" b="1" i="0" u="none" strike="noStrike" cap="none">
                <a:solidFill>
                  <a:schemeClr val="lt1"/>
                </a:solidFill>
                <a:latin typeface="Tahoma"/>
                <a:ea typeface="Tahoma"/>
                <a:cs typeface="Tahoma"/>
                <a:sym typeface="Tahoma"/>
              </a:defRPr>
            </a:lvl3pPr>
            <a:lvl4pPr marL="1371600" marR="0" lvl="3" indent="0" algn="l" rtl="0">
              <a:spcBef>
                <a:spcPts val="320"/>
              </a:spcBef>
              <a:spcAft>
                <a:spcPts val="0"/>
              </a:spcAft>
              <a:buClr>
                <a:schemeClr val="lt1"/>
              </a:buClr>
              <a:buFont typeface="Tahoma"/>
              <a:buNone/>
              <a:defRPr sz="1600" b="1" i="0" u="none" strike="noStrike" cap="none">
                <a:solidFill>
                  <a:schemeClr val="lt1"/>
                </a:solidFill>
                <a:latin typeface="Tahoma"/>
                <a:ea typeface="Tahoma"/>
                <a:cs typeface="Tahoma"/>
                <a:sym typeface="Tahoma"/>
              </a:defRPr>
            </a:lvl4pPr>
            <a:lvl5pPr marL="1828800" marR="0" lvl="4" indent="0" algn="l" rtl="0">
              <a:spcBef>
                <a:spcPts val="320"/>
              </a:spcBef>
              <a:spcAft>
                <a:spcPts val="0"/>
              </a:spcAft>
              <a:buClr>
                <a:schemeClr val="hlink"/>
              </a:buClr>
              <a:buFont typeface="Noto Sans Symbols"/>
              <a:buNone/>
              <a:defRPr sz="1600" b="1" i="0" u="none" strike="noStrike" cap="none">
                <a:solidFill>
                  <a:schemeClr val="lt1"/>
                </a:solidFill>
                <a:latin typeface="Tahoma"/>
                <a:ea typeface="Tahoma"/>
                <a:cs typeface="Tahoma"/>
                <a:sym typeface="Tahoma"/>
              </a:defRPr>
            </a:lvl5pPr>
            <a:lvl6pPr marL="2286000" marR="0" lvl="5" indent="0" algn="l" rtl="0">
              <a:spcBef>
                <a:spcPts val="320"/>
              </a:spcBef>
              <a:spcAft>
                <a:spcPts val="0"/>
              </a:spcAft>
              <a:buClr>
                <a:schemeClr val="hlink"/>
              </a:buClr>
              <a:buFont typeface="Noto Sans Symbols"/>
              <a:buNone/>
              <a:defRPr sz="1600" b="1" i="0" u="none" strike="noStrike" cap="none">
                <a:solidFill>
                  <a:schemeClr val="lt1"/>
                </a:solidFill>
                <a:latin typeface="Tahoma"/>
                <a:ea typeface="Tahoma"/>
                <a:cs typeface="Tahoma"/>
                <a:sym typeface="Tahoma"/>
              </a:defRPr>
            </a:lvl6pPr>
            <a:lvl7pPr marL="2743200" marR="0" lvl="6" indent="0" algn="l" rtl="0">
              <a:spcBef>
                <a:spcPts val="320"/>
              </a:spcBef>
              <a:spcAft>
                <a:spcPts val="0"/>
              </a:spcAft>
              <a:buClr>
                <a:schemeClr val="hlink"/>
              </a:buClr>
              <a:buFont typeface="Noto Sans Symbols"/>
              <a:buNone/>
              <a:defRPr sz="1600" b="1" i="0" u="none" strike="noStrike" cap="none">
                <a:solidFill>
                  <a:schemeClr val="lt1"/>
                </a:solidFill>
                <a:latin typeface="Tahoma"/>
                <a:ea typeface="Tahoma"/>
                <a:cs typeface="Tahoma"/>
                <a:sym typeface="Tahoma"/>
              </a:defRPr>
            </a:lvl7pPr>
            <a:lvl8pPr marL="3200400" marR="0" lvl="7" indent="0" algn="l" rtl="0">
              <a:spcBef>
                <a:spcPts val="320"/>
              </a:spcBef>
              <a:spcAft>
                <a:spcPts val="0"/>
              </a:spcAft>
              <a:buClr>
                <a:schemeClr val="hlink"/>
              </a:buClr>
              <a:buFont typeface="Noto Sans Symbols"/>
              <a:buNone/>
              <a:defRPr sz="1600" b="1" i="0" u="none" strike="noStrike" cap="none">
                <a:solidFill>
                  <a:schemeClr val="lt1"/>
                </a:solidFill>
                <a:latin typeface="Tahoma"/>
                <a:ea typeface="Tahoma"/>
                <a:cs typeface="Tahoma"/>
                <a:sym typeface="Tahoma"/>
              </a:defRPr>
            </a:lvl8pPr>
            <a:lvl9pPr marL="3657600" marR="0" lvl="8" indent="0" algn="l" rtl="0">
              <a:spcBef>
                <a:spcPts val="320"/>
              </a:spcBef>
              <a:spcAft>
                <a:spcPts val="0"/>
              </a:spcAft>
              <a:buClr>
                <a:schemeClr val="hlink"/>
              </a:buClr>
              <a:buFont typeface="Noto Sans Symbols"/>
              <a:buNone/>
              <a:defRPr sz="1600" b="1" i="0" u="none" strike="noStrike" cap="none">
                <a:solidFill>
                  <a:schemeClr val="lt1"/>
                </a:solidFill>
                <a:latin typeface="Tahoma"/>
                <a:ea typeface="Tahoma"/>
                <a:cs typeface="Tahoma"/>
                <a:sym typeface="Tahoma"/>
              </a:defRPr>
            </a:lvl9pPr>
          </a:lstStyle>
          <a:p>
            <a:endParaRPr/>
          </a:p>
        </p:txBody>
      </p:sp>
      <p:sp>
        <p:nvSpPr>
          <p:cNvPr id="99" name="Shape 9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220980" algn="l" rtl="0">
              <a:spcBef>
                <a:spcPts val="480"/>
              </a:spcBef>
              <a:spcAft>
                <a:spcPts val="0"/>
              </a:spcAft>
              <a:buClr>
                <a:schemeClr val="hlink"/>
              </a:buClr>
              <a:buSzPct val="80000"/>
              <a:buFont typeface="Noto Sans Symbols"/>
              <a:buChar char="■"/>
              <a:defRPr sz="2400">
                <a:solidFill>
                  <a:schemeClr val="lt1"/>
                </a:solidFill>
                <a:latin typeface="Tahoma"/>
                <a:ea typeface="Tahoma"/>
                <a:cs typeface="Tahoma"/>
                <a:sym typeface="Tahoma"/>
              </a:defRPr>
            </a:lvl1pPr>
            <a:lvl2pPr marL="742950" marR="0" lvl="1" indent="-15875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2pPr>
            <a:lvl3pPr marL="1143000" marR="0" lvl="2" indent="-114300" algn="l" rtl="0">
              <a:spcBef>
                <a:spcPts val="360"/>
              </a:spcBef>
              <a:spcAft>
                <a:spcPts val="0"/>
              </a:spcAft>
              <a:buClr>
                <a:schemeClr val="hlink"/>
              </a:buClr>
              <a:buSzPct val="100000"/>
              <a:buFont typeface="Noto Sans Symbols"/>
              <a:buChar char="▪"/>
              <a:defRPr sz="1800" b="0" i="0" u="none" strike="noStrike" cap="none">
                <a:solidFill>
                  <a:schemeClr val="lt1"/>
                </a:solidFill>
                <a:latin typeface="Tahoma"/>
                <a:ea typeface="Tahoma"/>
                <a:cs typeface="Tahoma"/>
                <a:sym typeface="Tahoma"/>
              </a:defRPr>
            </a:lvl3pPr>
            <a:lvl4pPr marL="1600200" marR="0" lvl="3" indent="-127000" algn="l" rtl="0">
              <a:spcBef>
                <a:spcPts val="320"/>
              </a:spcBef>
              <a:spcAft>
                <a:spcPts val="0"/>
              </a:spcAft>
              <a:buClr>
                <a:schemeClr val="lt1"/>
              </a:buClr>
              <a:buSzPct val="100000"/>
              <a:buFont typeface="Tahoma"/>
              <a:buChar char="–"/>
              <a:defRPr sz="1600" b="0" i="0" u="none" strike="noStrike" cap="none">
                <a:solidFill>
                  <a:schemeClr val="lt1"/>
                </a:solidFill>
                <a:latin typeface="Tahoma"/>
                <a:ea typeface="Tahoma"/>
                <a:cs typeface="Tahoma"/>
                <a:sym typeface="Tahoma"/>
              </a:defRPr>
            </a:lvl4pPr>
            <a:lvl5pPr marL="2057400" marR="0" lvl="4" indent="-127000" algn="l" rtl="0">
              <a:spcBef>
                <a:spcPts val="320"/>
              </a:spcBef>
              <a:spcAft>
                <a:spcPts val="0"/>
              </a:spcAft>
              <a:buClr>
                <a:schemeClr val="hlink"/>
              </a:buClr>
              <a:buSzPct val="100000"/>
              <a:buFont typeface="Noto Sans Symbols"/>
              <a:buChar char="▪"/>
              <a:defRPr sz="1600" b="0" i="0" u="none" strike="noStrike" cap="none">
                <a:solidFill>
                  <a:schemeClr val="lt1"/>
                </a:solidFill>
                <a:latin typeface="Tahoma"/>
                <a:ea typeface="Tahoma"/>
                <a:cs typeface="Tahoma"/>
                <a:sym typeface="Tahoma"/>
              </a:defRPr>
            </a:lvl5pPr>
            <a:lvl6pPr marL="2514600" marR="0" lvl="5" indent="-127000" algn="l" rtl="0">
              <a:spcBef>
                <a:spcPts val="320"/>
              </a:spcBef>
              <a:spcAft>
                <a:spcPts val="0"/>
              </a:spcAft>
              <a:buClr>
                <a:schemeClr val="hlink"/>
              </a:buClr>
              <a:buSzPct val="100000"/>
              <a:buFont typeface="Noto Sans Symbols"/>
              <a:buChar char="▪"/>
              <a:defRPr sz="1600" b="0" i="0" u="none" strike="noStrike" cap="none">
                <a:solidFill>
                  <a:schemeClr val="lt1"/>
                </a:solidFill>
                <a:latin typeface="Tahoma"/>
                <a:ea typeface="Tahoma"/>
                <a:cs typeface="Tahoma"/>
                <a:sym typeface="Tahoma"/>
              </a:defRPr>
            </a:lvl6pPr>
            <a:lvl7pPr marL="2971800" marR="0" lvl="6" indent="-127000" algn="l" rtl="0">
              <a:spcBef>
                <a:spcPts val="320"/>
              </a:spcBef>
              <a:spcAft>
                <a:spcPts val="0"/>
              </a:spcAft>
              <a:buClr>
                <a:schemeClr val="hlink"/>
              </a:buClr>
              <a:buSzPct val="100000"/>
              <a:buFont typeface="Noto Sans Symbols"/>
              <a:buChar char="▪"/>
              <a:defRPr sz="1600" b="0" i="0" u="none" strike="noStrike" cap="none">
                <a:solidFill>
                  <a:schemeClr val="lt1"/>
                </a:solidFill>
                <a:latin typeface="Tahoma"/>
                <a:ea typeface="Tahoma"/>
                <a:cs typeface="Tahoma"/>
                <a:sym typeface="Tahoma"/>
              </a:defRPr>
            </a:lvl7pPr>
            <a:lvl8pPr marL="3429000" marR="0" lvl="7" indent="-127000" algn="l" rtl="0">
              <a:spcBef>
                <a:spcPts val="320"/>
              </a:spcBef>
              <a:spcAft>
                <a:spcPts val="0"/>
              </a:spcAft>
              <a:buClr>
                <a:schemeClr val="hlink"/>
              </a:buClr>
              <a:buSzPct val="100000"/>
              <a:buFont typeface="Noto Sans Symbols"/>
              <a:buChar char="▪"/>
              <a:defRPr sz="1600" b="0" i="0" u="none" strike="noStrike" cap="none">
                <a:solidFill>
                  <a:schemeClr val="lt1"/>
                </a:solidFill>
                <a:latin typeface="Tahoma"/>
                <a:ea typeface="Tahoma"/>
                <a:cs typeface="Tahoma"/>
                <a:sym typeface="Tahoma"/>
              </a:defRPr>
            </a:lvl8pPr>
            <a:lvl9pPr marL="3886200" marR="0" lvl="8" indent="-127000" algn="l" rtl="0">
              <a:spcBef>
                <a:spcPts val="320"/>
              </a:spcBef>
              <a:spcAft>
                <a:spcPts val="0"/>
              </a:spcAft>
              <a:buClr>
                <a:schemeClr val="hlink"/>
              </a:buClr>
              <a:buSzPct val="100000"/>
              <a:buFont typeface="Noto Sans Symbols"/>
              <a:buChar char="▪"/>
              <a:defRPr sz="1600" b="0" i="0" u="none" strike="noStrike" cap="none">
                <a:solidFill>
                  <a:schemeClr val="lt1"/>
                </a:solidFill>
                <a:latin typeface="Tahoma"/>
                <a:ea typeface="Tahoma"/>
                <a:cs typeface="Tahoma"/>
                <a:sym typeface="Tahoma"/>
              </a:defRPr>
            </a:lvl9pPr>
          </a:lstStyle>
          <a:p>
            <a:endParaRPr/>
          </a:p>
        </p:txBody>
      </p:sp>
      <p:sp>
        <p:nvSpPr>
          <p:cNvPr id="100" name="Shape 10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hlink"/>
              </a:buClr>
              <a:buFont typeface="Noto Sans Symbols"/>
              <a:buNone/>
              <a:defRPr sz="2400" b="1">
                <a:solidFill>
                  <a:schemeClr val="lt1"/>
                </a:solidFill>
                <a:latin typeface="Tahoma"/>
                <a:ea typeface="Tahoma"/>
                <a:cs typeface="Tahoma"/>
                <a:sym typeface="Tahoma"/>
              </a:defRPr>
            </a:lvl1pPr>
            <a:lvl2pPr marL="457200" marR="0" lvl="1" indent="0" algn="l" rtl="0">
              <a:spcBef>
                <a:spcPts val="400"/>
              </a:spcBef>
              <a:spcAft>
                <a:spcPts val="0"/>
              </a:spcAft>
              <a:buClr>
                <a:schemeClr val="lt1"/>
              </a:buClr>
              <a:buFont typeface="Tahoma"/>
              <a:buNone/>
              <a:defRPr sz="2000" b="1" i="0" u="none" strike="noStrike" cap="none">
                <a:solidFill>
                  <a:schemeClr val="lt1"/>
                </a:solidFill>
                <a:latin typeface="Tahoma"/>
                <a:ea typeface="Tahoma"/>
                <a:cs typeface="Tahoma"/>
                <a:sym typeface="Tahoma"/>
              </a:defRPr>
            </a:lvl2pPr>
            <a:lvl3pPr marL="914400" marR="0" lvl="2" indent="0" algn="l" rtl="0">
              <a:spcBef>
                <a:spcPts val="360"/>
              </a:spcBef>
              <a:spcAft>
                <a:spcPts val="0"/>
              </a:spcAft>
              <a:buClr>
                <a:schemeClr val="hlink"/>
              </a:buClr>
              <a:buFont typeface="Noto Sans Symbols"/>
              <a:buNone/>
              <a:defRPr sz="1800" b="1" i="0" u="none" strike="noStrike" cap="none">
                <a:solidFill>
                  <a:schemeClr val="lt1"/>
                </a:solidFill>
                <a:latin typeface="Tahoma"/>
                <a:ea typeface="Tahoma"/>
                <a:cs typeface="Tahoma"/>
                <a:sym typeface="Tahoma"/>
              </a:defRPr>
            </a:lvl3pPr>
            <a:lvl4pPr marL="1371600" marR="0" lvl="3" indent="0" algn="l" rtl="0">
              <a:spcBef>
                <a:spcPts val="320"/>
              </a:spcBef>
              <a:spcAft>
                <a:spcPts val="0"/>
              </a:spcAft>
              <a:buClr>
                <a:schemeClr val="lt1"/>
              </a:buClr>
              <a:buFont typeface="Tahoma"/>
              <a:buNone/>
              <a:defRPr sz="1600" b="1" i="0" u="none" strike="noStrike" cap="none">
                <a:solidFill>
                  <a:schemeClr val="lt1"/>
                </a:solidFill>
                <a:latin typeface="Tahoma"/>
                <a:ea typeface="Tahoma"/>
                <a:cs typeface="Tahoma"/>
                <a:sym typeface="Tahoma"/>
              </a:defRPr>
            </a:lvl4pPr>
            <a:lvl5pPr marL="1828800" marR="0" lvl="4" indent="0" algn="l" rtl="0">
              <a:spcBef>
                <a:spcPts val="320"/>
              </a:spcBef>
              <a:spcAft>
                <a:spcPts val="0"/>
              </a:spcAft>
              <a:buClr>
                <a:schemeClr val="hlink"/>
              </a:buClr>
              <a:buFont typeface="Noto Sans Symbols"/>
              <a:buNone/>
              <a:defRPr sz="1600" b="1" i="0" u="none" strike="noStrike" cap="none">
                <a:solidFill>
                  <a:schemeClr val="lt1"/>
                </a:solidFill>
                <a:latin typeface="Tahoma"/>
                <a:ea typeface="Tahoma"/>
                <a:cs typeface="Tahoma"/>
                <a:sym typeface="Tahoma"/>
              </a:defRPr>
            </a:lvl5pPr>
            <a:lvl6pPr marL="2286000" marR="0" lvl="5" indent="0" algn="l" rtl="0">
              <a:spcBef>
                <a:spcPts val="320"/>
              </a:spcBef>
              <a:spcAft>
                <a:spcPts val="0"/>
              </a:spcAft>
              <a:buClr>
                <a:schemeClr val="hlink"/>
              </a:buClr>
              <a:buFont typeface="Noto Sans Symbols"/>
              <a:buNone/>
              <a:defRPr sz="1600" b="1" i="0" u="none" strike="noStrike" cap="none">
                <a:solidFill>
                  <a:schemeClr val="lt1"/>
                </a:solidFill>
                <a:latin typeface="Tahoma"/>
                <a:ea typeface="Tahoma"/>
                <a:cs typeface="Tahoma"/>
                <a:sym typeface="Tahoma"/>
              </a:defRPr>
            </a:lvl6pPr>
            <a:lvl7pPr marL="2743200" marR="0" lvl="6" indent="0" algn="l" rtl="0">
              <a:spcBef>
                <a:spcPts val="320"/>
              </a:spcBef>
              <a:spcAft>
                <a:spcPts val="0"/>
              </a:spcAft>
              <a:buClr>
                <a:schemeClr val="hlink"/>
              </a:buClr>
              <a:buFont typeface="Noto Sans Symbols"/>
              <a:buNone/>
              <a:defRPr sz="1600" b="1" i="0" u="none" strike="noStrike" cap="none">
                <a:solidFill>
                  <a:schemeClr val="lt1"/>
                </a:solidFill>
                <a:latin typeface="Tahoma"/>
                <a:ea typeface="Tahoma"/>
                <a:cs typeface="Tahoma"/>
                <a:sym typeface="Tahoma"/>
              </a:defRPr>
            </a:lvl7pPr>
            <a:lvl8pPr marL="3200400" marR="0" lvl="7" indent="0" algn="l" rtl="0">
              <a:spcBef>
                <a:spcPts val="320"/>
              </a:spcBef>
              <a:spcAft>
                <a:spcPts val="0"/>
              </a:spcAft>
              <a:buClr>
                <a:schemeClr val="hlink"/>
              </a:buClr>
              <a:buFont typeface="Noto Sans Symbols"/>
              <a:buNone/>
              <a:defRPr sz="1600" b="1" i="0" u="none" strike="noStrike" cap="none">
                <a:solidFill>
                  <a:schemeClr val="lt1"/>
                </a:solidFill>
                <a:latin typeface="Tahoma"/>
                <a:ea typeface="Tahoma"/>
                <a:cs typeface="Tahoma"/>
                <a:sym typeface="Tahoma"/>
              </a:defRPr>
            </a:lvl8pPr>
            <a:lvl9pPr marL="3657600" marR="0" lvl="8" indent="0" algn="l" rtl="0">
              <a:spcBef>
                <a:spcPts val="320"/>
              </a:spcBef>
              <a:spcAft>
                <a:spcPts val="0"/>
              </a:spcAft>
              <a:buClr>
                <a:schemeClr val="hlink"/>
              </a:buClr>
              <a:buFont typeface="Noto Sans Symbols"/>
              <a:buNone/>
              <a:defRPr sz="1600" b="1" i="0" u="none" strike="noStrike" cap="none">
                <a:solidFill>
                  <a:schemeClr val="lt1"/>
                </a:solidFill>
                <a:latin typeface="Tahoma"/>
                <a:ea typeface="Tahoma"/>
                <a:cs typeface="Tahoma"/>
                <a:sym typeface="Tahoma"/>
              </a:defRPr>
            </a:lvl9pPr>
          </a:lstStyle>
          <a:p>
            <a:endParaRPr/>
          </a:p>
        </p:txBody>
      </p:sp>
      <p:sp>
        <p:nvSpPr>
          <p:cNvPr id="101" name="Shape 10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220980" algn="l" rtl="0">
              <a:spcBef>
                <a:spcPts val="480"/>
              </a:spcBef>
              <a:spcAft>
                <a:spcPts val="0"/>
              </a:spcAft>
              <a:buClr>
                <a:schemeClr val="hlink"/>
              </a:buClr>
              <a:buSzPct val="80000"/>
              <a:buFont typeface="Noto Sans Symbols"/>
              <a:buChar char="■"/>
              <a:defRPr sz="2400">
                <a:solidFill>
                  <a:schemeClr val="lt1"/>
                </a:solidFill>
                <a:latin typeface="Tahoma"/>
                <a:ea typeface="Tahoma"/>
                <a:cs typeface="Tahoma"/>
                <a:sym typeface="Tahoma"/>
              </a:defRPr>
            </a:lvl1pPr>
            <a:lvl2pPr marL="742950" marR="0" lvl="1" indent="-15875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2pPr>
            <a:lvl3pPr marL="1143000" marR="0" lvl="2" indent="-114300" algn="l" rtl="0">
              <a:spcBef>
                <a:spcPts val="360"/>
              </a:spcBef>
              <a:spcAft>
                <a:spcPts val="0"/>
              </a:spcAft>
              <a:buClr>
                <a:schemeClr val="hlink"/>
              </a:buClr>
              <a:buSzPct val="100000"/>
              <a:buFont typeface="Noto Sans Symbols"/>
              <a:buChar char="▪"/>
              <a:defRPr sz="1800" b="0" i="0" u="none" strike="noStrike" cap="none">
                <a:solidFill>
                  <a:schemeClr val="lt1"/>
                </a:solidFill>
                <a:latin typeface="Tahoma"/>
                <a:ea typeface="Tahoma"/>
                <a:cs typeface="Tahoma"/>
                <a:sym typeface="Tahoma"/>
              </a:defRPr>
            </a:lvl3pPr>
            <a:lvl4pPr marL="1600200" marR="0" lvl="3" indent="-127000" algn="l" rtl="0">
              <a:spcBef>
                <a:spcPts val="320"/>
              </a:spcBef>
              <a:spcAft>
                <a:spcPts val="0"/>
              </a:spcAft>
              <a:buClr>
                <a:schemeClr val="lt1"/>
              </a:buClr>
              <a:buSzPct val="100000"/>
              <a:buFont typeface="Tahoma"/>
              <a:buChar char="–"/>
              <a:defRPr sz="1600" b="0" i="0" u="none" strike="noStrike" cap="none">
                <a:solidFill>
                  <a:schemeClr val="lt1"/>
                </a:solidFill>
                <a:latin typeface="Tahoma"/>
                <a:ea typeface="Tahoma"/>
                <a:cs typeface="Tahoma"/>
                <a:sym typeface="Tahoma"/>
              </a:defRPr>
            </a:lvl4pPr>
            <a:lvl5pPr marL="2057400" marR="0" lvl="4" indent="-127000" algn="l" rtl="0">
              <a:spcBef>
                <a:spcPts val="320"/>
              </a:spcBef>
              <a:spcAft>
                <a:spcPts val="0"/>
              </a:spcAft>
              <a:buClr>
                <a:schemeClr val="hlink"/>
              </a:buClr>
              <a:buSzPct val="100000"/>
              <a:buFont typeface="Noto Sans Symbols"/>
              <a:buChar char="▪"/>
              <a:defRPr sz="1600" b="0" i="0" u="none" strike="noStrike" cap="none">
                <a:solidFill>
                  <a:schemeClr val="lt1"/>
                </a:solidFill>
                <a:latin typeface="Tahoma"/>
                <a:ea typeface="Tahoma"/>
                <a:cs typeface="Tahoma"/>
                <a:sym typeface="Tahoma"/>
              </a:defRPr>
            </a:lvl5pPr>
            <a:lvl6pPr marL="2514600" marR="0" lvl="5" indent="-127000" algn="l" rtl="0">
              <a:spcBef>
                <a:spcPts val="320"/>
              </a:spcBef>
              <a:spcAft>
                <a:spcPts val="0"/>
              </a:spcAft>
              <a:buClr>
                <a:schemeClr val="hlink"/>
              </a:buClr>
              <a:buSzPct val="100000"/>
              <a:buFont typeface="Noto Sans Symbols"/>
              <a:buChar char="▪"/>
              <a:defRPr sz="1600" b="0" i="0" u="none" strike="noStrike" cap="none">
                <a:solidFill>
                  <a:schemeClr val="lt1"/>
                </a:solidFill>
                <a:latin typeface="Tahoma"/>
                <a:ea typeface="Tahoma"/>
                <a:cs typeface="Tahoma"/>
                <a:sym typeface="Tahoma"/>
              </a:defRPr>
            </a:lvl6pPr>
            <a:lvl7pPr marL="2971800" marR="0" lvl="6" indent="-127000" algn="l" rtl="0">
              <a:spcBef>
                <a:spcPts val="320"/>
              </a:spcBef>
              <a:spcAft>
                <a:spcPts val="0"/>
              </a:spcAft>
              <a:buClr>
                <a:schemeClr val="hlink"/>
              </a:buClr>
              <a:buSzPct val="100000"/>
              <a:buFont typeface="Noto Sans Symbols"/>
              <a:buChar char="▪"/>
              <a:defRPr sz="1600" b="0" i="0" u="none" strike="noStrike" cap="none">
                <a:solidFill>
                  <a:schemeClr val="lt1"/>
                </a:solidFill>
                <a:latin typeface="Tahoma"/>
                <a:ea typeface="Tahoma"/>
                <a:cs typeface="Tahoma"/>
                <a:sym typeface="Tahoma"/>
              </a:defRPr>
            </a:lvl7pPr>
            <a:lvl8pPr marL="3429000" marR="0" lvl="7" indent="-127000" algn="l" rtl="0">
              <a:spcBef>
                <a:spcPts val="320"/>
              </a:spcBef>
              <a:spcAft>
                <a:spcPts val="0"/>
              </a:spcAft>
              <a:buClr>
                <a:schemeClr val="hlink"/>
              </a:buClr>
              <a:buSzPct val="100000"/>
              <a:buFont typeface="Noto Sans Symbols"/>
              <a:buChar char="▪"/>
              <a:defRPr sz="1600" b="0" i="0" u="none" strike="noStrike" cap="none">
                <a:solidFill>
                  <a:schemeClr val="lt1"/>
                </a:solidFill>
                <a:latin typeface="Tahoma"/>
                <a:ea typeface="Tahoma"/>
                <a:cs typeface="Tahoma"/>
                <a:sym typeface="Tahoma"/>
              </a:defRPr>
            </a:lvl8pPr>
            <a:lvl9pPr marL="3886200" marR="0" lvl="8" indent="-127000" algn="l" rtl="0">
              <a:spcBef>
                <a:spcPts val="320"/>
              </a:spcBef>
              <a:spcAft>
                <a:spcPts val="0"/>
              </a:spcAft>
              <a:buClr>
                <a:schemeClr val="hlink"/>
              </a:buClr>
              <a:buSzPct val="100000"/>
              <a:buFont typeface="Noto Sans Symbols"/>
              <a:buChar char="▪"/>
              <a:defRPr sz="1600" b="0" i="0" u="none" strike="noStrike" cap="none">
                <a:solidFill>
                  <a:schemeClr val="lt1"/>
                </a:solidFill>
                <a:latin typeface="Tahoma"/>
                <a:ea typeface="Tahoma"/>
                <a:cs typeface="Tahoma"/>
                <a:sym typeface="Tahoma"/>
              </a:defRPr>
            </a:lvl9pPr>
          </a:lstStyle>
          <a:p>
            <a:endParaRPr/>
          </a:p>
        </p:txBody>
      </p:sp>
      <p:sp>
        <p:nvSpPr>
          <p:cNvPr id="102" name="Shape 102"/>
          <p:cNvSpPr txBox="1">
            <a:spLocks noGrp="1"/>
          </p:cNvSpPr>
          <p:nvPr>
            <p:ph type="dt" idx="10"/>
          </p:nvPr>
        </p:nvSpPr>
        <p:spPr>
          <a:xfrm>
            <a:off x="457200" y="6248400"/>
            <a:ext cx="21335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103" name="Shape 103"/>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104" name="Shape 104"/>
          <p:cNvSpPr txBox="1">
            <a:spLocks noGrp="1"/>
          </p:cNvSpPr>
          <p:nvPr>
            <p:ph type="sldNum" idx="12"/>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US" sz="1200" b="0" i="0" u="none">
                <a:solidFill>
                  <a:schemeClr val="lt1"/>
                </a:solidFill>
                <a:latin typeface="Tahoma"/>
                <a:ea typeface="Tahoma"/>
                <a:cs typeface="Tahoma"/>
                <a:sym typeface="Tahoma"/>
              </a:rPr>
              <a:t>‹#›</a:t>
            </a:fld>
            <a:endParaRPr lang="en-US" sz="1200" b="0" i="0" u="none">
              <a:solidFill>
                <a:schemeClr val="lt1"/>
              </a:solidFill>
              <a:latin typeface="Tahoma"/>
              <a:ea typeface="Tahoma"/>
              <a:cs typeface="Tahoma"/>
              <a:sym typeface="Tahom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107" name="Shape 107"/>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hlink"/>
              </a:buClr>
              <a:buFont typeface="Noto Sans Symbols"/>
              <a:buNone/>
              <a:defRPr sz="2000">
                <a:solidFill>
                  <a:schemeClr val="lt1"/>
                </a:solidFill>
                <a:latin typeface="Tahoma"/>
                <a:ea typeface="Tahoma"/>
                <a:cs typeface="Tahoma"/>
                <a:sym typeface="Tahoma"/>
              </a:defRPr>
            </a:lvl1pPr>
            <a:lvl2pPr marL="457200" marR="0" lvl="1" indent="0" algn="l" rtl="0">
              <a:spcBef>
                <a:spcPts val="360"/>
              </a:spcBef>
              <a:spcAft>
                <a:spcPts val="0"/>
              </a:spcAft>
              <a:buClr>
                <a:schemeClr val="lt1"/>
              </a:buClr>
              <a:buFont typeface="Tahoma"/>
              <a:buNone/>
              <a:defRPr sz="1800" b="0" i="0" u="none" strike="noStrike" cap="none">
                <a:solidFill>
                  <a:schemeClr val="lt1"/>
                </a:solidFill>
                <a:latin typeface="Tahoma"/>
                <a:ea typeface="Tahoma"/>
                <a:cs typeface="Tahoma"/>
                <a:sym typeface="Tahoma"/>
              </a:defRPr>
            </a:lvl2pPr>
            <a:lvl3pPr marL="914400" marR="0" lvl="2" indent="0" algn="l" rtl="0">
              <a:spcBef>
                <a:spcPts val="320"/>
              </a:spcBef>
              <a:spcAft>
                <a:spcPts val="0"/>
              </a:spcAft>
              <a:buClr>
                <a:schemeClr val="hlink"/>
              </a:buClr>
              <a:buFont typeface="Noto Sans Symbols"/>
              <a:buNone/>
              <a:defRPr sz="1600" b="0" i="0" u="none" strike="noStrike" cap="none">
                <a:solidFill>
                  <a:schemeClr val="lt1"/>
                </a:solidFill>
                <a:latin typeface="Tahoma"/>
                <a:ea typeface="Tahoma"/>
                <a:cs typeface="Tahoma"/>
                <a:sym typeface="Tahoma"/>
              </a:defRPr>
            </a:lvl3pPr>
            <a:lvl4pPr marL="1371600" marR="0" lvl="3" indent="0" algn="l" rtl="0">
              <a:spcBef>
                <a:spcPts val="280"/>
              </a:spcBef>
              <a:spcAft>
                <a:spcPts val="0"/>
              </a:spcAft>
              <a:buClr>
                <a:schemeClr val="lt1"/>
              </a:buClr>
              <a:buFont typeface="Tahoma"/>
              <a:buNone/>
              <a:defRPr sz="1400" b="0" i="0" u="none" strike="noStrike" cap="none">
                <a:solidFill>
                  <a:schemeClr val="lt1"/>
                </a:solidFill>
                <a:latin typeface="Tahoma"/>
                <a:ea typeface="Tahoma"/>
                <a:cs typeface="Tahoma"/>
                <a:sym typeface="Tahoma"/>
              </a:defRPr>
            </a:lvl4pPr>
            <a:lvl5pPr marL="1828800" marR="0" lvl="4" indent="0" algn="l" rtl="0">
              <a:spcBef>
                <a:spcPts val="280"/>
              </a:spcBef>
              <a:spcAft>
                <a:spcPts val="0"/>
              </a:spcAft>
              <a:buClr>
                <a:schemeClr val="hlink"/>
              </a:buClr>
              <a:buFont typeface="Noto Sans Symbols"/>
              <a:buNone/>
              <a:defRPr sz="1400" b="0" i="0" u="none" strike="noStrike" cap="none">
                <a:solidFill>
                  <a:schemeClr val="lt1"/>
                </a:solidFill>
                <a:latin typeface="Tahoma"/>
                <a:ea typeface="Tahoma"/>
                <a:cs typeface="Tahoma"/>
                <a:sym typeface="Tahoma"/>
              </a:defRPr>
            </a:lvl5pPr>
            <a:lvl6pPr marL="2286000" marR="0" lvl="5" indent="0" algn="l" rtl="0">
              <a:spcBef>
                <a:spcPts val="280"/>
              </a:spcBef>
              <a:spcAft>
                <a:spcPts val="0"/>
              </a:spcAft>
              <a:buClr>
                <a:schemeClr val="hlink"/>
              </a:buClr>
              <a:buFont typeface="Noto Sans Symbols"/>
              <a:buNone/>
              <a:defRPr sz="1400" b="0" i="0" u="none" strike="noStrike" cap="none">
                <a:solidFill>
                  <a:schemeClr val="lt1"/>
                </a:solidFill>
                <a:latin typeface="Tahoma"/>
                <a:ea typeface="Tahoma"/>
                <a:cs typeface="Tahoma"/>
                <a:sym typeface="Tahoma"/>
              </a:defRPr>
            </a:lvl6pPr>
            <a:lvl7pPr marL="2743200" marR="0" lvl="6" indent="0" algn="l" rtl="0">
              <a:spcBef>
                <a:spcPts val="280"/>
              </a:spcBef>
              <a:spcAft>
                <a:spcPts val="0"/>
              </a:spcAft>
              <a:buClr>
                <a:schemeClr val="hlink"/>
              </a:buClr>
              <a:buFont typeface="Noto Sans Symbols"/>
              <a:buNone/>
              <a:defRPr sz="1400" b="0" i="0" u="none" strike="noStrike" cap="none">
                <a:solidFill>
                  <a:schemeClr val="lt1"/>
                </a:solidFill>
                <a:latin typeface="Tahoma"/>
                <a:ea typeface="Tahoma"/>
                <a:cs typeface="Tahoma"/>
                <a:sym typeface="Tahoma"/>
              </a:defRPr>
            </a:lvl7pPr>
            <a:lvl8pPr marL="3200400" marR="0" lvl="7" indent="0" algn="l" rtl="0">
              <a:spcBef>
                <a:spcPts val="280"/>
              </a:spcBef>
              <a:spcAft>
                <a:spcPts val="0"/>
              </a:spcAft>
              <a:buClr>
                <a:schemeClr val="hlink"/>
              </a:buClr>
              <a:buFont typeface="Noto Sans Symbols"/>
              <a:buNone/>
              <a:defRPr sz="1400" b="0" i="0" u="none" strike="noStrike" cap="none">
                <a:solidFill>
                  <a:schemeClr val="lt1"/>
                </a:solidFill>
                <a:latin typeface="Tahoma"/>
                <a:ea typeface="Tahoma"/>
                <a:cs typeface="Tahoma"/>
                <a:sym typeface="Tahoma"/>
              </a:defRPr>
            </a:lvl8pPr>
            <a:lvl9pPr marL="3657600" marR="0" lvl="8" indent="0" algn="l" rtl="0">
              <a:spcBef>
                <a:spcPts val="280"/>
              </a:spcBef>
              <a:spcAft>
                <a:spcPts val="0"/>
              </a:spcAft>
              <a:buClr>
                <a:schemeClr val="hlink"/>
              </a:buClr>
              <a:buFont typeface="Noto Sans Symbols"/>
              <a:buNone/>
              <a:defRPr sz="1400" b="0" i="0" u="none" strike="noStrike" cap="none">
                <a:solidFill>
                  <a:schemeClr val="lt1"/>
                </a:solidFill>
                <a:latin typeface="Tahoma"/>
                <a:ea typeface="Tahoma"/>
                <a:cs typeface="Tahoma"/>
                <a:sym typeface="Tahoma"/>
              </a:defRPr>
            </a:lvl9pPr>
          </a:lstStyle>
          <a:p>
            <a:endParaRPr/>
          </a:p>
        </p:txBody>
      </p:sp>
      <p:sp>
        <p:nvSpPr>
          <p:cNvPr id="108" name="Shape 108"/>
          <p:cNvSpPr txBox="1">
            <a:spLocks noGrp="1"/>
          </p:cNvSpPr>
          <p:nvPr>
            <p:ph type="dt" idx="10"/>
          </p:nvPr>
        </p:nvSpPr>
        <p:spPr>
          <a:xfrm>
            <a:off x="457200" y="6248400"/>
            <a:ext cx="21335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109" name="Shape 109"/>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110" name="Shape 110"/>
          <p:cNvSpPr txBox="1">
            <a:spLocks noGrp="1"/>
          </p:cNvSpPr>
          <p:nvPr>
            <p:ph type="sldNum" idx="12"/>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US" sz="1200" b="0" i="0" u="none">
                <a:solidFill>
                  <a:schemeClr val="lt1"/>
                </a:solidFill>
                <a:latin typeface="Tahoma"/>
                <a:ea typeface="Tahoma"/>
                <a:cs typeface="Tahoma"/>
                <a:sym typeface="Tahoma"/>
              </a:rPr>
              <a:t>‹#›</a:t>
            </a:fld>
            <a:endParaRPr lang="en-US" sz="1200" b="0" i="0" u="none">
              <a:solidFill>
                <a:schemeClr val="lt1"/>
              </a:solidFill>
              <a:latin typeface="Tahoma"/>
              <a:ea typeface="Tahoma"/>
              <a:cs typeface="Tahoma"/>
              <a:sym typeface="Tahom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35" name="Shape 35"/>
          <p:cNvSpPr txBox="1">
            <a:spLocks noGrp="1"/>
          </p:cNvSpPr>
          <p:nvPr>
            <p:ph type="body" idx="1"/>
          </p:nvPr>
        </p:nvSpPr>
        <p:spPr>
          <a:xfrm>
            <a:off x="457200" y="1600200"/>
            <a:ext cx="8229600" cy="4495800"/>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b="0" i="0" u="none" strike="noStrike" cap="none">
                <a:solidFill>
                  <a:schemeClr val="lt1"/>
                </a:solidFill>
                <a:latin typeface="Tahoma"/>
                <a:ea typeface="Tahoma"/>
                <a:cs typeface="Tahoma"/>
                <a:sym typeface="Tahoma"/>
              </a:defRPr>
            </a:lvl1pPr>
            <a:lvl2pPr marL="742950" marR="0" lvl="1" indent="-107950" algn="l" rtl="0">
              <a:spcBef>
                <a:spcPts val="560"/>
              </a:spcBef>
              <a:spcAft>
                <a:spcPts val="0"/>
              </a:spcAft>
              <a:buClr>
                <a:schemeClr val="lt1"/>
              </a:buClr>
              <a:buSzPct val="100000"/>
              <a:buFont typeface="Tahoma"/>
              <a:buChar char="–"/>
              <a:defRPr sz="2800" b="0" i="0" u="none" strike="noStrike" cap="none">
                <a:solidFill>
                  <a:schemeClr val="lt1"/>
                </a:solidFill>
                <a:latin typeface="Tahoma"/>
                <a:ea typeface="Tahoma"/>
                <a:cs typeface="Tahoma"/>
                <a:sym typeface="Tahoma"/>
              </a:defRPr>
            </a:lvl2pPr>
            <a:lvl3pPr marL="1143000" marR="0" lvl="2" indent="-76200" algn="l" rtl="0">
              <a:spcBef>
                <a:spcPts val="480"/>
              </a:spcBef>
              <a:spcAft>
                <a:spcPts val="0"/>
              </a:spcAft>
              <a:buClr>
                <a:schemeClr val="hlink"/>
              </a:buClr>
              <a:buSzPct val="100000"/>
              <a:buFont typeface="Noto Sans Symbols"/>
              <a:buChar char="▪"/>
              <a:defRPr sz="2400" b="0" i="0" u="none" strike="noStrike" cap="none">
                <a:solidFill>
                  <a:schemeClr val="lt1"/>
                </a:solidFill>
                <a:latin typeface="Tahoma"/>
                <a:ea typeface="Tahoma"/>
                <a:cs typeface="Tahoma"/>
                <a:sym typeface="Tahoma"/>
              </a:defRPr>
            </a:lvl3pPr>
            <a:lvl4pPr marL="1600200" marR="0" lvl="3"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4pPr>
            <a:lvl5pPr marL="2057400" marR="0" lvl="4"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5pPr>
            <a:lvl6pPr marL="2514600" marR="0" lvl="5"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6pPr>
            <a:lvl7pPr marL="2971800" marR="0" lvl="6"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7pPr>
            <a:lvl8pPr marL="3429000" marR="0" lvl="7"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8pPr>
            <a:lvl9pPr marL="3886200" marR="0" lvl="8"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36" name="Shape 36"/>
          <p:cNvSpPr txBox="1">
            <a:spLocks noGrp="1"/>
          </p:cNvSpPr>
          <p:nvPr>
            <p:ph type="dt" idx="10"/>
          </p:nvPr>
        </p:nvSpPr>
        <p:spPr>
          <a:xfrm>
            <a:off x="457200" y="6248400"/>
            <a:ext cx="21335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37" name="Shape 37"/>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38" name="Shape 38"/>
          <p:cNvSpPr txBox="1">
            <a:spLocks noGrp="1"/>
          </p:cNvSpPr>
          <p:nvPr>
            <p:ph type="sldNum" idx="12"/>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US" sz="1200" b="0" i="0" u="none">
                <a:solidFill>
                  <a:schemeClr val="lt1"/>
                </a:solidFill>
                <a:latin typeface="Tahoma"/>
                <a:ea typeface="Tahoma"/>
                <a:cs typeface="Tahoma"/>
                <a:sym typeface="Tahoma"/>
              </a:rPr>
              <a:t>‹#›</a:t>
            </a:fld>
            <a:endParaRPr lang="en-US" sz="1200" b="0" i="0" u="none">
              <a:solidFill>
                <a:schemeClr val="lt1"/>
              </a:solidFill>
              <a:latin typeface="Tahoma"/>
              <a:ea typeface="Tahoma"/>
              <a:cs typeface="Tahoma"/>
              <a:sym typeface="Tahom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41" name="Shape 41"/>
          <p:cNvSpPr txBox="1">
            <a:spLocks noGrp="1"/>
          </p:cNvSpPr>
          <p:nvPr>
            <p:ph type="body" idx="1"/>
          </p:nvPr>
        </p:nvSpPr>
        <p:spPr>
          <a:xfrm>
            <a:off x="457200" y="1600200"/>
            <a:ext cx="4038599" cy="4495800"/>
          </a:xfrm>
          <a:prstGeom prst="rect">
            <a:avLst/>
          </a:prstGeom>
          <a:noFill/>
          <a:ln>
            <a:noFill/>
          </a:ln>
        </p:spPr>
        <p:txBody>
          <a:bodyPr lIns="91425" tIns="91425" rIns="91425" bIns="91425" anchor="t" anchorCtr="0"/>
          <a:lstStyle>
            <a:lvl1pPr marL="342900" marR="0" lvl="0" indent="-200660" algn="l" rtl="0">
              <a:spcBef>
                <a:spcPts val="560"/>
              </a:spcBef>
              <a:spcAft>
                <a:spcPts val="0"/>
              </a:spcAft>
              <a:buClr>
                <a:schemeClr val="hlink"/>
              </a:buClr>
              <a:buSzPct val="80000"/>
              <a:buFont typeface="Noto Sans Symbols"/>
              <a:buChar char="■"/>
              <a:defRPr sz="2800" b="0" i="0" u="none" strike="noStrike" cap="none">
                <a:solidFill>
                  <a:schemeClr val="lt1"/>
                </a:solidFill>
                <a:latin typeface="Tahoma"/>
                <a:ea typeface="Tahoma"/>
                <a:cs typeface="Tahoma"/>
                <a:sym typeface="Tahoma"/>
              </a:defRPr>
            </a:lvl1pPr>
            <a:lvl2pPr marL="742950" marR="0" lvl="1" indent="-133350" algn="l" rtl="0">
              <a:spcBef>
                <a:spcPts val="480"/>
              </a:spcBef>
              <a:spcAft>
                <a:spcPts val="0"/>
              </a:spcAft>
              <a:buClr>
                <a:schemeClr val="lt1"/>
              </a:buClr>
              <a:buSzPct val="100000"/>
              <a:buFont typeface="Tahoma"/>
              <a:buChar char="–"/>
              <a:defRPr sz="2400" b="0" i="0" u="none" strike="noStrike" cap="none">
                <a:solidFill>
                  <a:schemeClr val="lt1"/>
                </a:solidFill>
                <a:latin typeface="Tahoma"/>
                <a:ea typeface="Tahoma"/>
                <a:cs typeface="Tahoma"/>
                <a:sym typeface="Tahoma"/>
              </a:defRPr>
            </a:lvl2pPr>
            <a:lvl3pPr marL="1143000" marR="0" lvl="2"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3pPr>
            <a:lvl4pPr marL="1600200" marR="0" lvl="3" indent="-114300" algn="l" rtl="0">
              <a:spcBef>
                <a:spcPts val="360"/>
              </a:spcBef>
              <a:spcAft>
                <a:spcPts val="0"/>
              </a:spcAft>
              <a:buClr>
                <a:schemeClr val="lt1"/>
              </a:buClr>
              <a:buSzPct val="100000"/>
              <a:buFont typeface="Tahoma"/>
              <a:buChar char="–"/>
              <a:defRPr sz="1800" b="0" i="0" u="none" strike="noStrike" cap="none">
                <a:solidFill>
                  <a:schemeClr val="lt1"/>
                </a:solidFill>
                <a:latin typeface="Tahoma"/>
                <a:ea typeface="Tahoma"/>
                <a:cs typeface="Tahoma"/>
                <a:sym typeface="Tahoma"/>
              </a:defRPr>
            </a:lvl4pPr>
            <a:lvl5pPr marL="2057400" marR="0" lvl="4" indent="-114300" algn="l" rtl="0">
              <a:spcBef>
                <a:spcPts val="360"/>
              </a:spcBef>
              <a:spcAft>
                <a:spcPts val="0"/>
              </a:spcAft>
              <a:buClr>
                <a:schemeClr val="hlink"/>
              </a:buClr>
              <a:buSzPct val="100000"/>
              <a:buFont typeface="Noto Sans Symbols"/>
              <a:buChar char="▪"/>
              <a:defRPr sz="1800" b="0" i="0" u="none" strike="noStrike" cap="none">
                <a:solidFill>
                  <a:schemeClr val="lt1"/>
                </a:solidFill>
                <a:latin typeface="Tahoma"/>
                <a:ea typeface="Tahoma"/>
                <a:cs typeface="Tahoma"/>
                <a:sym typeface="Tahoma"/>
              </a:defRPr>
            </a:lvl5pPr>
            <a:lvl6pPr marL="2514600" marR="0" lvl="5" indent="-114300" algn="l" rtl="0">
              <a:spcBef>
                <a:spcPts val="360"/>
              </a:spcBef>
              <a:spcAft>
                <a:spcPts val="0"/>
              </a:spcAft>
              <a:buClr>
                <a:schemeClr val="hlink"/>
              </a:buClr>
              <a:buSzPct val="100000"/>
              <a:buFont typeface="Noto Sans Symbols"/>
              <a:buChar char="▪"/>
              <a:defRPr sz="1800" b="0" i="0" u="none" strike="noStrike" cap="none">
                <a:solidFill>
                  <a:schemeClr val="lt1"/>
                </a:solidFill>
                <a:latin typeface="Tahoma"/>
                <a:ea typeface="Tahoma"/>
                <a:cs typeface="Tahoma"/>
                <a:sym typeface="Tahoma"/>
              </a:defRPr>
            </a:lvl6pPr>
            <a:lvl7pPr marL="2971800" marR="0" lvl="6" indent="-114300" algn="l" rtl="0">
              <a:spcBef>
                <a:spcPts val="360"/>
              </a:spcBef>
              <a:spcAft>
                <a:spcPts val="0"/>
              </a:spcAft>
              <a:buClr>
                <a:schemeClr val="hlink"/>
              </a:buClr>
              <a:buSzPct val="100000"/>
              <a:buFont typeface="Noto Sans Symbols"/>
              <a:buChar char="▪"/>
              <a:defRPr sz="1800" b="0" i="0" u="none" strike="noStrike" cap="none">
                <a:solidFill>
                  <a:schemeClr val="lt1"/>
                </a:solidFill>
                <a:latin typeface="Tahoma"/>
                <a:ea typeface="Tahoma"/>
                <a:cs typeface="Tahoma"/>
                <a:sym typeface="Tahoma"/>
              </a:defRPr>
            </a:lvl7pPr>
            <a:lvl8pPr marL="3429000" marR="0" lvl="7" indent="-114300" algn="l" rtl="0">
              <a:spcBef>
                <a:spcPts val="360"/>
              </a:spcBef>
              <a:spcAft>
                <a:spcPts val="0"/>
              </a:spcAft>
              <a:buClr>
                <a:schemeClr val="hlink"/>
              </a:buClr>
              <a:buSzPct val="100000"/>
              <a:buFont typeface="Noto Sans Symbols"/>
              <a:buChar char="▪"/>
              <a:defRPr sz="1800" b="0" i="0" u="none" strike="noStrike" cap="none">
                <a:solidFill>
                  <a:schemeClr val="lt1"/>
                </a:solidFill>
                <a:latin typeface="Tahoma"/>
                <a:ea typeface="Tahoma"/>
                <a:cs typeface="Tahoma"/>
                <a:sym typeface="Tahoma"/>
              </a:defRPr>
            </a:lvl8pPr>
            <a:lvl9pPr marL="3886200" marR="0" lvl="8" indent="-114300" algn="l" rtl="0">
              <a:spcBef>
                <a:spcPts val="360"/>
              </a:spcBef>
              <a:spcAft>
                <a:spcPts val="0"/>
              </a:spcAft>
              <a:buClr>
                <a:schemeClr val="hlink"/>
              </a:buClr>
              <a:buSzPct val="100000"/>
              <a:buFont typeface="Noto Sans Symbols"/>
              <a:buChar char="▪"/>
              <a:defRPr sz="1800" b="0" i="0" u="none" strike="noStrike" cap="none">
                <a:solidFill>
                  <a:schemeClr val="lt1"/>
                </a:solidFill>
                <a:latin typeface="Tahoma"/>
                <a:ea typeface="Tahoma"/>
                <a:cs typeface="Tahoma"/>
                <a:sym typeface="Tahoma"/>
              </a:defRPr>
            </a:lvl9pPr>
          </a:lstStyle>
          <a:p>
            <a:endParaRPr/>
          </a:p>
        </p:txBody>
      </p:sp>
      <p:sp>
        <p:nvSpPr>
          <p:cNvPr id="42" name="Shape 42"/>
          <p:cNvSpPr txBox="1">
            <a:spLocks noGrp="1"/>
          </p:cNvSpPr>
          <p:nvPr>
            <p:ph type="body" idx="2"/>
          </p:nvPr>
        </p:nvSpPr>
        <p:spPr>
          <a:xfrm>
            <a:off x="4648200" y="1600200"/>
            <a:ext cx="4038599" cy="4495800"/>
          </a:xfrm>
          <a:prstGeom prst="rect">
            <a:avLst/>
          </a:prstGeom>
          <a:noFill/>
          <a:ln>
            <a:noFill/>
          </a:ln>
        </p:spPr>
        <p:txBody>
          <a:bodyPr lIns="91425" tIns="91425" rIns="91425" bIns="91425" anchor="t" anchorCtr="0"/>
          <a:lstStyle>
            <a:lvl1pPr marL="342900" marR="0" lvl="0" indent="-200660" algn="l" rtl="0">
              <a:spcBef>
                <a:spcPts val="560"/>
              </a:spcBef>
              <a:spcAft>
                <a:spcPts val="0"/>
              </a:spcAft>
              <a:buClr>
                <a:schemeClr val="hlink"/>
              </a:buClr>
              <a:buSzPct val="80000"/>
              <a:buFont typeface="Noto Sans Symbols"/>
              <a:buChar char="■"/>
              <a:defRPr sz="2800" b="0" i="0" u="none" strike="noStrike" cap="none">
                <a:solidFill>
                  <a:schemeClr val="lt1"/>
                </a:solidFill>
                <a:latin typeface="Tahoma"/>
                <a:ea typeface="Tahoma"/>
                <a:cs typeface="Tahoma"/>
                <a:sym typeface="Tahoma"/>
              </a:defRPr>
            </a:lvl1pPr>
            <a:lvl2pPr marL="742950" marR="0" lvl="1" indent="-133350" algn="l" rtl="0">
              <a:spcBef>
                <a:spcPts val="480"/>
              </a:spcBef>
              <a:spcAft>
                <a:spcPts val="0"/>
              </a:spcAft>
              <a:buClr>
                <a:schemeClr val="lt1"/>
              </a:buClr>
              <a:buSzPct val="100000"/>
              <a:buFont typeface="Tahoma"/>
              <a:buChar char="–"/>
              <a:defRPr sz="2400" b="0" i="0" u="none" strike="noStrike" cap="none">
                <a:solidFill>
                  <a:schemeClr val="lt1"/>
                </a:solidFill>
                <a:latin typeface="Tahoma"/>
                <a:ea typeface="Tahoma"/>
                <a:cs typeface="Tahoma"/>
                <a:sym typeface="Tahoma"/>
              </a:defRPr>
            </a:lvl2pPr>
            <a:lvl3pPr marL="1143000" marR="0" lvl="2"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3pPr>
            <a:lvl4pPr marL="1600200" marR="0" lvl="3" indent="-114300" algn="l" rtl="0">
              <a:spcBef>
                <a:spcPts val="360"/>
              </a:spcBef>
              <a:spcAft>
                <a:spcPts val="0"/>
              </a:spcAft>
              <a:buClr>
                <a:schemeClr val="lt1"/>
              </a:buClr>
              <a:buSzPct val="100000"/>
              <a:buFont typeface="Tahoma"/>
              <a:buChar char="–"/>
              <a:defRPr sz="1800" b="0" i="0" u="none" strike="noStrike" cap="none">
                <a:solidFill>
                  <a:schemeClr val="lt1"/>
                </a:solidFill>
                <a:latin typeface="Tahoma"/>
                <a:ea typeface="Tahoma"/>
                <a:cs typeface="Tahoma"/>
                <a:sym typeface="Tahoma"/>
              </a:defRPr>
            </a:lvl4pPr>
            <a:lvl5pPr marL="2057400" marR="0" lvl="4" indent="-114300" algn="l" rtl="0">
              <a:spcBef>
                <a:spcPts val="360"/>
              </a:spcBef>
              <a:spcAft>
                <a:spcPts val="0"/>
              </a:spcAft>
              <a:buClr>
                <a:schemeClr val="hlink"/>
              </a:buClr>
              <a:buSzPct val="100000"/>
              <a:buFont typeface="Noto Sans Symbols"/>
              <a:buChar char="▪"/>
              <a:defRPr sz="1800" b="0" i="0" u="none" strike="noStrike" cap="none">
                <a:solidFill>
                  <a:schemeClr val="lt1"/>
                </a:solidFill>
                <a:latin typeface="Tahoma"/>
                <a:ea typeface="Tahoma"/>
                <a:cs typeface="Tahoma"/>
                <a:sym typeface="Tahoma"/>
              </a:defRPr>
            </a:lvl5pPr>
            <a:lvl6pPr marL="2514600" marR="0" lvl="5" indent="-114300" algn="l" rtl="0">
              <a:spcBef>
                <a:spcPts val="360"/>
              </a:spcBef>
              <a:spcAft>
                <a:spcPts val="0"/>
              </a:spcAft>
              <a:buClr>
                <a:schemeClr val="hlink"/>
              </a:buClr>
              <a:buSzPct val="100000"/>
              <a:buFont typeface="Noto Sans Symbols"/>
              <a:buChar char="▪"/>
              <a:defRPr sz="1800" b="0" i="0" u="none" strike="noStrike" cap="none">
                <a:solidFill>
                  <a:schemeClr val="lt1"/>
                </a:solidFill>
                <a:latin typeface="Tahoma"/>
                <a:ea typeface="Tahoma"/>
                <a:cs typeface="Tahoma"/>
                <a:sym typeface="Tahoma"/>
              </a:defRPr>
            </a:lvl6pPr>
            <a:lvl7pPr marL="2971800" marR="0" lvl="6" indent="-114300" algn="l" rtl="0">
              <a:spcBef>
                <a:spcPts val="360"/>
              </a:spcBef>
              <a:spcAft>
                <a:spcPts val="0"/>
              </a:spcAft>
              <a:buClr>
                <a:schemeClr val="hlink"/>
              </a:buClr>
              <a:buSzPct val="100000"/>
              <a:buFont typeface="Noto Sans Symbols"/>
              <a:buChar char="▪"/>
              <a:defRPr sz="1800" b="0" i="0" u="none" strike="noStrike" cap="none">
                <a:solidFill>
                  <a:schemeClr val="lt1"/>
                </a:solidFill>
                <a:latin typeface="Tahoma"/>
                <a:ea typeface="Tahoma"/>
                <a:cs typeface="Tahoma"/>
                <a:sym typeface="Tahoma"/>
              </a:defRPr>
            </a:lvl7pPr>
            <a:lvl8pPr marL="3429000" marR="0" lvl="7" indent="-114300" algn="l" rtl="0">
              <a:spcBef>
                <a:spcPts val="360"/>
              </a:spcBef>
              <a:spcAft>
                <a:spcPts val="0"/>
              </a:spcAft>
              <a:buClr>
                <a:schemeClr val="hlink"/>
              </a:buClr>
              <a:buSzPct val="100000"/>
              <a:buFont typeface="Noto Sans Symbols"/>
              <a:buChar char="▪"/>
              <a:defRPr sz="1800" b="0" i="0" u="none" strike="noStrike" cap="none">
                <a:solidFill>
                  <a:schemeClr val="lt1"/>
                </a:solidFill>
                <a:latin typeface="Tahoma"/>
                <a:ea typeface="Tahoma"/>
                <a:cs typeface="Tahoma"/>
                <a:sym typeface="Tahoma"/>
              </a:defRPr>
            </a:lvl8pPr>
            <a:lvl9pPr marL="3886200" marR="0" lvl="8" indent="-114300" algn="l" rtl="0">
              <a:spcBef>
                <a:spcPts val="360"/>
              </a:spcBef>
              <a:spcAft>
                <a:spcPts val="0"/>
              </a:spcAft>
              <a:buClr>
                <a:schemeClr val="hlink"/>
              </a:buClr>
              <a:buSzPct val="100000"/>
              <a:buFont typeface="Noto Sans Symbols"/>
              <a:buChar char="▪"/>
              <a:defRPr sz="1800" b="0" i="0" u="none" strike="noStrike" cap="none">
                <a:solidFill>
                  <a:schemeClr val="lt1"/>
                </a:solidFill>
                <a:latin typeface="Tahoma"/>
                <a:ea typeface="Tahoma"/>
                <a:cs typeface="Tahoma"/>
                <a:sym typeface="Tahoma"/>
              </a:defRPr>
            </a:lvl9pPr>
          </a:lstStyle>
          <a:p>
            <a:endParaRPr/>
          </a:p>
        </p:txBody>
      </p:sp>
      <p:sp>
        <p:nvSpPr>
          <p:cNvPr id="43" name="Shape 43"/>
          <p:cNvSpPr txBox="1">
            <a:spLocks noGrp="1"/>
          </p:cNvSpPr>
          <p:nvPr>
            <p:ph type="dt" idx="10"/>
          </p:nvPr>
        </p:nvSpPr>
        <p:spPr>
          <a:xfrm>
            <a:off x="457200" y="6248400"/>
            <a:ext cx="21335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44" name="Shape 44"/>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45" name="Shape 45"/>
          <p:cNvSpPr txBox="1">
            <a:spLocks noGrp="1"/>
          </p:cNvSpPr>
          <p:nvPr>
            <p:ph type="sldNum" idx="12"/>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US" sz="1200" b="0" i="0" u="none">
                <a:solidFill>
                  <a:schemeClr val="lt1"/>
                </a:solidFill>
                <a:latin typeface="Tahoma"/>
                <a:ea typeface="Tahoma"/>
                <a:cs typeface="Tahoma"/>
                <a:sym typeface="Tahoma"/>
              </a:rPr>
              <a:t>‹#›</a:t>
            </a:fld>
            <a:endParaRPr lang="en-US" sz="1200" b="0" i="0" u="none">
              <a:solidFill>
                <a:schemeClr val="lt1"/>
              </a:solidFill>
              <a:latin typeface="Tahoma"/>
              <a:ea typeface="Tahoma"/>
              <a:cs typeface="Tahoma"/>
              <a:sym typeface="Tahom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
        <p:cNvGrpSpPr/>
        <p:nvPr/>
      </p:nvGrpSpPr>
      <p:grpSpPr>
        <a:xfrm>
          <a:off x="0" y="0"/>
          <a:ext cx="0" cy="0"/>
          <a:chOff x="0" y="0"/>
          <a:chExt cx="0" cy="0"/>
        </a:xfrm>
      </p:grpSpPr>
      <p:sp>
        <p:nvSpPr>
          <p:cNvPr id="47" name="Shape 47"/>
          <p:cNvSpPr txBox="1">
            <a:spLocks noGrp="1"/>
          </p:cNvSpPr>
          <p:nvPr>
            <p:ph type="dt" idx="10"/>
          </p:nvPr>
        </p:nvSpPr>
        <p:spPr>
          <a:xfrm>
            <a:off x="457200" y="6248400"/>
            <a:ext cx="21335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48" name="Shape 48"/>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49" name="Shape 49"/>
          <p:cNvSpPr txBox="1">
            <a:spLocks noGrp="1"/>
          </p:cNvSpPr>
          <p:nvPr>
            <p:ph type="sldNum" idx="12"/>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US" sz="1200" b="0" i="0" u="none">
                <a:solidFill>
                  <a:schemeClr val="lt1"/>
                </a:solidFill>
                <a:latin typeface="Tahoma"/>
                <a:ea typeface="Tahoma"/>
                <a:cs typeface="Tahoma"/>
                <a:sym typeface="Tahoma"/>
              </a:rPr>
              <a:t>‹#›</a:t>
            </a:fld>
            <a:endParaRPr lang="en-US" sz="1200" b="0" i="0" u="none">
              <a:solidFill>
                <a:schemeClr val="lt1"/>
              </a:solidFill>
              <a:latin typeface="Tahoma"/>
              <a:ea typeface="Tahoma"/>
              <a:cs typeface="Tahoma"/>
              <a:sym typeface="Tahom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52" name="Shape 52"/>
          <p:cNvSpPr txBox="1">
            <a:spLocks noGrp="1"/>
          </p:cNvSpPr>
          <p:nvPr>
            <p:ph type="body" idx="1"/>
          </p:nvPr>
        </p:nvSpPr>
        <p:spPr>
          <a:xfrm>
            <a:off x="457200" y="1600200"/>
            <a:ext cx="4038599" cy="4495800"/>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a:solidFill>
                  <a:schemeClr val="lt1"/>
                </a:solidFill>
                <a:latin typeface="Tahoma"/>
                <a:ea typeface="Tahoma"/>
                <a:cs typeface="Tahoma"/>
                <a:sym typeface="Tahoma"/>
              </a:defRPr>
            </a:lvl1pPr>
            <a:lvl2pPr marL="742950" marR="0" lvl="1" indent="-107950" algn="l" rtl="0">
              <a:spcBef>
                <a:spcPts val="560"/>
              </a:spcBef>
              <a:spcAft>
                <a:spcPts val="0"/>
              </a:spcAft>
              <a:buClr>
                <a:schemeClr val="lt1"/>
              </a:buClr>
              <a:buSzPct val="100000"/>
              <a:buFont typeface="Tahoma"/>
              <a:buChar char="–"/>
              <a:defRPr sz="2800" b="0" i="0" u="none" strike="noStrike" cap="none">
                <a:solidFill>
                  <a:schemeClr val="lt1"/>
                </a:solidFill>
                <a:latin typeface="Tahoma"/>
                <a:ea typeface="Tahoma"/>
                <a:cs typeface="Tahoma"/>
                <a:sym typeface="Tahoma"/>
              </a:defRPr>
            </a:lvl2pPr>
            <a:lvl3pPr marL="1143000" marR="0" lvl="2" indent="-76200" algn="l" rtl="0">
              <a:spcBef>
                <a:spcPts val="480"/>
              </a:spcBef>
              <a:spcAft>
                <a:spcPts val="0"/>
              </a:spcAft>
              <a:buClr>
                <a:schemeClr val="hlink"/>
              </a:buClr>
              <a:buSzPct val="100000"/>
              <a:buFont typeface="Noto Sans Symbols"/>
              <a:buChar char="▪"/>
              <a:defRPr sz="2400" b="0" i="0" u="none" strike="noStrike" cap="none">
                <a:solidFill>
                  <a:schemeClr val="lt1"/>
                </a:solidFill>
                <a:latin typeface="Tahoma"/>
                <a:ea typeface="Tahoma"/>
                <a:cs typeface="Tahoma"/>
                <a:sym typeface="Tahoma"/>
              </a:defRPr>
            </a:lvl3pPr>
            <a:lvl4pPr marL="1600200" marR="0" lvl="3"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4pPr>
            <a:lvl5pPr marL="2057400" marR="0" lvl="4"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5pPr>
            <a:lvl6pPr marL="2514600" marR="0" lvl="5"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6pPr>
            <a:lvl7pPr marL="2971800" marR="0" lvl="6"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7pPr>
            <a:lvl8pPr marL="3429000" marR="0" lvl="7"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8pPr>
            <a:lvl9pPr marL="3886200" marR="0" lvl="8"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53" name="Shape 53"/>
          <p:cNvSpPr txBox="1">
            <a:spLocks noGrp="1"/>
          </p:cNvSpPr>
          <p:nvPr>
            <p:ph type="body" idx="2"/>
          </p:nvPr>
        </p:nvSpPr>
        <p:spPr>
          <a:xfrm>
            <a:off x="4648200" y="1600200"/>
            <a:ext cx="4038599" cy="4495800"/>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a:solidFill>
                  <a:schemeClr val="lt1"/>
                </a:solidFill>
                <a:latin typeface="Tahoma"/>
                <a:ea typeface="Tahoma"/>
                <a:cs typeface="Tahoma"/>
                <a:sym typeface="Tahoma"/>
              </a:defRPr>
            </a:lvl1pPr>
            <a:lvl2pPr marL="742950" marR="0" lvl="1" indent="-107950" algn="l" rtl="0">
              <a:spcBef>
                <a:spcPts val="560"/>
              </a:spcBef>
              <a:spcAft>
                <a:spcPts val="0"/>
              </a:spcAft>
              <a:buClr>
                <a:schemeClr val="lt1"/>
              </a:buClr>
              <a:buSzPct val="100000"/>
              <a:buFont typeface="Tahoma"/>
              <a:buChar char="–"/>
              <a:defRPr sz="2800" b="0" i="0" u="none" strike="noStrike" cap="none">
                <a:solidFill>
                  <a:schemeClr val="lt1"/>
                </a:solidFill>
                <a:latin typeface="Tahoma"/>
                <a:ea typeface="Tahoma"/>
                <a:cs typeface="Tahoma"/>
                <a:sym typeface="Tahoma"/>
              </a:defRPr>
            </a:lvl2pPr>
            <a:lvl3pPr marL="1143000" marR="0" lvl="2" indent="-76200" algn="l" rtl="0">
              <a:spcBef>
                <a:spcPts val="480"/>
              </a:spcBef>
              <a:spcAft>
                <a:spcPts val="0"/>
              </a:spcAft>
              <a:buClr>
                <a:schemeClr val="hlink"/>
              </a:buClr>
              <a:buSzPct val="100000"/>
              <a:buFont typeface="Noto Sans Symbols"/>
              <a:buChar char="▪"/>
              <a:defRPr sz="2400" b="0" i="0" u="none" strike="noStrike" cap="none">
                <a:solidFill>
                  <a:schemeClr val="lt1"/>
                </a:solidFill>
                <a:latin typeface="Tahoma"/>
                <a:ea typeface="Tahoma"/>
                <a:cs typeface="Tahoma"/>
                <a:sym typeface="Tahoma"/>
              </a:defRPr>
            </a:lvl3pPr>
            <a:lvl4pPr marL="1600200" marR="0" lvl="3"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4pPr>
            <a:lvl5pPr marL="2057400" marR="0" lvl="4"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5pPr>
            <a:lvl6pPr marL="2514600" marR="0" lvl="5"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6pPr>
            <a:lvl7pPr marL="2971800" marR="0" lvl="6"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7pPr>
            <a:lvl8pPr marL="3429000" marR="0" lvl="7"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8pPr>
            <a:lvl9pPr marL="3886200" marR="0" lvl="8"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54" name="Shape 54"/>
          <p:cNvSpPr txBox="1">
            <a:spLocks noGrp="1"/>
          </p:cNvSpPr>
          <p:nvPr>
            <p:ph type="dt" idx="10"/>
          </p:nvPr>
        </p:nvSpPr>
        <p:spPr>
          <a:xfrm>
            <a:off x="457200" y="6248400"/>
            <a:ext cx="21335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55" name="Shape 55"/>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56" name="Shape 56"/>
          <p:cNvSpPr txBox="1">
            <a:spLocks noGrp="1"/>
          </p:cNvSpPr>
          <p:nvPr>
            <p:ph type="sldNum" idx="12"/>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US" sz="1200" b="0" i="0" u="none">
                <a:solidFill>
                  <a:schemeClr val="lt1"/>
                </a:solidFill>
                <a:latin typeface="Tahoma"/>
                <a:ea typeface="Tahoma"/>
                <a:cs typeface="Tahoma"/>
                <a:sym typeface="Tahoma"/>
              </a:rPr>
              <a:t>‹#›</a:t>
            </a:fld>
            <a:endParaRPr lang="en-US" sz="1200" b="0" i="0" u="none">
              <a:solidFill>
                <a:schemeClr val="lt1"/>
              </a:solidFill>
              <a:latin typeface="Tahoma"/>
              <a:ea typeface="Tahoma"/>
              <a:cs typeface="Tahoma"/>
              <a:sym typeface="Tahom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59" name="Shape 59"/>
          <p:cNvSpPr txBox="1">
            <a:spLocks noGrp="1"/>
          </p:cNvSpPr>
          <p:nvPr>
            <p:ph type="body" idx="1"/>
          </p:nvPr>
        </p:nvSpPr>
        <p:spPr>
          <a:xfrm>
            <a:off x="457200" y="1600200"/>
            <a:ext cx="4038599" cy="4495800"/>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a:solidFill>
                  <a:schemeClr val="lt1"/>
                </a:solidFill>
                <a:latin typeface="Tahoma"/>
                <a:ea typeface="Tahoma"/>
                <a:cs typeface="Tahoma"/>
                <a:sym typeface="Tahoma"/>
              </a:defRPr>
            </a:lvl1pPr>
            <a:lvl2pPr marL="742950" marR="0" lvl="1" indent="-107950" algn="l" rtl="0">
              <a:spcBef>
                <a:spcPts val="560"/>
              </a:spcBef>
              <a:spcAft>
                <a:spcPts val="0"/>
              </a:spcAft>
              <a:buClr>
                <a:schemeClr val="lt1"/>
              </a:buClr>
              <a:buSzPct val="100000"/>
              <a:buFont typeface="Tahoma"/>
              <a:buChar char="–"/>
              <a:defRPr sz="2800" b="0" i="0" u="none" strike="noStrike" cap="none">
                <a:solidFill>
                  <a:schemeClr val="lt1"/>
                </a:solidFill>
                <a:latin typeface="Tahoma"/>
                <a:ea typeface="Tahoma"/>
                <a:cs typeface="Tahoma"/>
                <a:sym typeface="Tahoma"/>
              </a:defRPr>
            </a:lvl2pPr>
            <a:lvl3pPr marL="1143000" marR="0" lvl="2" indent="-76200" algn="l" rtl="0">
              <a:spcBef>
                <a:spcPts val="480"/>
              </a:spcBef>
              <a:spcAft>
                <a:spcPts val="0"/>
              </a:spcAft>
              <a:buClr>
                <a:schemeClr val="hlink"/>
              </a:buClr>
              <a:buSzPct val="100000"/>
              <a:buFont typeface="Noto Sans Symbols"/>
              <a:buChar char="▪"/>
              <a:defRPr sz="2400" b="0" i="0" u="none" strike="noStrike" cap="none">
                <a:solidFill>
                  <a:schemeClr val="lt1"/>
                </a:solidFill>
                <a:latin typeface="Tahoma"/>
                <a:ea typeface="Tahoma"/>
                <a:cs typeface="Tahoma"/>
                <a:sym typeface="Tahoma"/>
              </a:defRPr>
            </a:lvl3pPr>
            <a:lvl4pPr marL="1600200" marR="0" lvl="3"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4pPr>
            <a:lvl5pPr marL="2057400" marR="0" lvl="4"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5pPr>
            <a:lvl6pPr marL="2514600" marR="0" lvl="5"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6pPr>
            <a:lvl7pPr marL="2971800" marR="0" lvl="6"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7pPr>
            <a:lvl8pPr marL="3429000" marR="0" lvl="7"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8pPr>
            <a:lvl9pPr marL="3886200" marR="0" lvl="8"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60" name="Shape 60"/>
          <p:cNvSpPr txBox="1">
            <a:spLocks noGrp="1"/>
          </p:cNvSpPr>
          <p:nvPr>
            <p:ph type="body" idx="2"/>
          </p:nvPr>
        </p:nvSpPr>
        <p:spPr>
          <a:xfrm>
            <a:off x="4648200" y="1600200"/>
            <a:ext cx="4038599" cy="2171700"/>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a:solidFill>
                  <a:schemeClr val="lt1"/>
                </a:solidFill>
                <a:latin typeface="Tahoma"/>
                <a:ea typeface="Tahoma"/>
                <a:cs typeface="Tahoma"/>
                <a:sym typeface="Tahoma"/>
              </a:defRPr>
            </a:lvl1pPr>
            <a:lvl2pPr marL="742950" marR="0" lvl="1" indent="-107950" algn="l" rtl="0">
              <a:spcBef>
                <a:spcPts val="560"/>
              </a:spcBef>
              <a:spcAft>
                <a:spcPts val="0"/>
              </a:spcAft>
              <a:buClr>
                <a:schemeClr val="lt1"/>
              </a:buClr>
              <a:buSzPct val="100000"/>
              <a:buFont typeface="Tahoma"/>
              <a:buChar char="–"/>
              <a:defRPr sz="2800" b="0" i="0" u="none" strike="noStrike" cap="none">
                <a:solidFill>
                  <a:schemeClr val="lt1"/>
                </a:solidFill>
                <a:latin typeface="Tahoma"/>
                <a:ea typeface="Tahoma"/>
                <a:cs typeface="Tahoma"/>
                <a:sym typeface="Tahoma"/>
              </a:defRPr>
            </a:lvl2pPr>
            <a:lvl3pPr marL="1143000" marR="0" lvl="2" indent="-76200" algn="l" rtl="0">
              <a:spcBef>
                <a:spcPts val="480"/>
              </a:spcBef>
              <a:spcAft>
                <a:spcPts val="0"/>
              </a:spcAft>
              <a:buClr>
                <a:schemeClr val="hlink"/>
              </a:buClr>
              <a:buSzPct val="100000"/>
              <a:buFont typeface="Noto Sans Symbols"/>
              <a:buChar char="▪"/>
              <a:defRPr sz="2400" b="0" i="0" u="none" strike="noStrike" cap="none">
                <a:solidFill>
                  <a:schemeClr val="lt1"/>
                </a:solidFill>
                <a:latin typeface="Tahoma"/>
                <a:ea typeface="Tahoma"/>
                <a:cs typeface="Tahoma"/>
                <a:sym typeface="Tahoma"/>
              </a:defRPr>
            </a:lvl3pPr>
            <a:lvl4pPr marL="1600200" marR="0" lvl="3"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4pPr>
            <a:lvl5pPr marL="2057400" marR="0" lvl="4"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5pPr>
            <a:lvl6pPr marL="2514600" marR="0" lvl="5"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6pPr>
            <a:lvl7pPr marL="2971800" marR="0" lvl="6"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7pPr>
            <a:lvl8pPr marL="3429000" marR="0" lvl="7"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8pPr>
            <a:lvl9pPr marL="3886200" marR="0" lvl="8"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61" name="Shape 61"/>
          <p:cNvSpPr txBox="1">
            <a:spLocks noGrp="1"/>
          </p:cNvSpPr>
          <p:nvPr>
            <p:ph type="body" idx="3"/>
          </p:nvPr>
        </p:nvSpPr>
        <p:spPr>
          <a:xfrm>
            <a:off x="4648200" y="3924300"/>
            <a:ext cx="4038599" cy="2171700"/>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a:solidFill>
                  <a:schemeClr val="lt1"/>
                </a:solidFill>
                <a:latin typeface="Tahoma"/>
                <a:ea typeface="Tahoma"/>
                <a:cs typeface="Tahoma"/>
                <a:sym typeface="Tahoma"/>
              </a:defRPr>
            </a:lvl1pPr>
            <a:lvl2pPr marL="742950" marR="0" lvl="1" indent="-107950" algn="l" rtl="0">
              <a:spcBef>
                <a:spcPts val="560"/>
              </a:spcBef>
              <a:spcAft>
                <a:spcPts val="0"/>
              </a:spcAft>
              <a:buClr>
                <a:schemeClr val="lt1"/>
              </a:buClr>
              <a:buSzPct val="100000"/>
              <a:buFont typeface="Tahoma"/>
              <a:buChar char="–"/>
              <a:defRPr sz="2800" b="0" i="0" u="none" strike="noStrike" cap="none">
                <a:solidFill>
                  <a:schemeClr val="lt1"/>
                </a:solidFill>
                <a:latin typeface="Tahoma"/>
                <a:ea typeface="Tahoma"/>
                <a:cs typeface="Tahoma"/>
                <a:sym typeface="Tahoma"/>
              </a:defRPr>
            </a:lvl2pPr>
            <a:lvl3pPr marL="1143000" marR="0" lvl="2" indent="-76200" algn="l" rtl="0">
              <a:spcBef>
                <a:spcPts val="480"/>
              </a:spcBef>
              <a:spcAft>
                <a:spcPts val="0"/>
              </a:spcAft>
              <a:buClr>
                <a:schemeClr val="hlink"/>
              </a:buClr>
              <a:buSzPct val="100000"/>
              <a:buFont typeface="Noto Sans Symbols"/>
              <a:buChar char="▪"/>
              <a:defRPr sz="2400" b="0" i="0" u="none" strike="noStrike" cap="none">
                <a:solidFill>
                  <a:schemeClr val="lt1"/>
                </a:solidFill>
                <a:latin typeface="Tahoma"/>
                <a:ea typeface="Tahoma"/>
                <a:cs typeface="Tahoma"/>
                <a:sym typeface="Tahoma"/>
              </a:defRPr>
            </a:lvl3pPr>
            <a:lvl4pPr marL="1600200" marR="0" lvl="3"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4pPr>
            <a:lvl5pPr marL="2057400" marR="0" lvl="4"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5pPr>
            <a:lvl6pPr marL="2514600" marR="0" lvl="5"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6pPr>
            <a:lvl7pPr marL="2971800" marR="0" lvl="6"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7pPr>
            <a:lvl8pPr marL="3429000" marR="0" lvl="7"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8pPr>
            <a:lvl9pPr marL="3886200" marR="0" lvl="8"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62" name="Shape 62"/>
          <p:cNvSpPr txBox="1">
            <a:spLocks noGrp="1"/>
          </p:cNvSpPr>
          <p:nvPr>
            <p:ph type="dt" idx="10"/>
          </p:nvPr>
        </p:nvSpPr>
        <p:spPr>
          <a:xfrm>
            <a:off x="457200" y="6248400"/>
            <a:ext cx="21335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63" name="Shape 63"/>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64" name="Shape 64"/>
          <p:cNvSpPr txBox="1">
            <a:spLocks noGrp="1"/>
          </p:cNvSpPr>
          <p:nvPr>
            <p:ph type="sldNum" idx="12"/>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US" sz="1200" b="0" i="0" u="none">
                <a:solidFill>
                  <a:schemeClr val="lt1"/>
                </a:solidFill>
                <a:latin typeface="Tahoma"/>
                <a:ea typeface="Tahoma"/>
                <a:cs typeface="Tahoma"/>
                <a:sym typeface="Tahoma"/>
              </a:rPr>
              <a:t>‹#›</a:t>
            </a:fld>
            <a:endParaRPr lang="en-US" sz="1200" b="0" i="0" u="none">
              <a:solidFill>
                <a:schemeClr val="lt1"/>
              </a:solidFill>
              <a:latin typeface="Tahoma"/>
              <a:ea typeface="Tahoma"/>
              <a:cs typeface="Tahoma"/>
              <a:sym typeface="Tahom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rot="5400000">
            <a:off x="4747418" y="2156618"/>
            <a:ext cx="5821362"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67" name="Shape 67"/>
          <p:cNvSpPr txBox="1">
            <a:spLocks noGrp="1"/>
          </p:cNvSpPr>
          <p:nvPr>
            <p:ph type="body" idx="1"/>
          </p:nvPr>
        </p:nvSpPr>
        <p:spPr>
          <a:xfrm rot="5400000">
            <a:off x="556419" y="175419"/>
            <a:ext cx="5821362" cy="6019799"/>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a:solidFill>
                  <a:schemeClr val="lt1"/>
                </a:solidFill>
                <a:latin typeface="Tahoma"/>
                <a:ea typeface="Tahoma"/>
                <a:cs typeface="Tahoma"/>
                <a:sym typeface="Tahoma"/>
              </a:defRPr>
            </a:lvl1pPr>
            <a:lvl2pPr marL="742950" marR="0" lvl="1" indent="-107950" algn="l" rtl="0">
              <a:spcBef>
                <a:spcPts val="560"/>
              </a:spcBef>
              <a:spcAft>
                <a:spcPts val="0"/>
              </a:spcAft>
              <a:buClr>
                <a:schemeClr val="lt1"/>
              </a:buClr>
              <a:buSzPct val="100000"/>
              <a:buFont typeface="Tahoma"/>
              <a:buChar char="–"/>
              <a:defRPr sz="2800" b="0" i="0" u="none" strike="noStrike" cap="none">
                <a:solidFill>
                  <a:schemeClr val="lt1"/>
                </a:solidFill>
                <a:latin typeface="Tahoma"/>
                <a:ea typeface="Tahoma"/>
                <a:cs typeface="Tahoma"/>
                <a:sym typeface="Tahoma"/>
              </a:defRPr>
            </a:lvl2pPr>
            <a:lvl3pPr marL="1143000" marR="0" lvl="2" indent="-76200" algn="l" rtl="0">
              <a:spcBef>
                <a:spcPts val="480"/>
              </a:spcBef>
              <a:spcAft>
                <a:spcPts val="0"/>
              </a:spcAft>
              <a:buClr>
                <a:schemeClr val="hlink"/>
              </a:buClr>
              <a:buSzPct val="100000"/>
              <a:buFont typeface="Noto Sans Symbols"/>
              <a:buChar char="▪"/>
              <a:defRPr sz="2400" b="0" i="0" u="none" strike="noStrike" cap="none">
                <a:solidFill>
                  <a:schemeClr val="lt1"/>
                </a:solidFill>
                <a:latin typeface="Tahoma"/>
                <a:ea typeface="Tahoma"/>
                <a:cs typeface="Tahoma"/>
                <a:sym typeface="Tahoma"/>
              </a:defRPr>
            </a:lvl3pPr>
            <a:lvl4pPr marL="1600200" marR="0" lvl="3"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4pPr>
            <a:lvl5pPr marL="2057400" marR="0" lvl="4"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5pPr>
            <a:lvl6pPr marL="2514600" marR="0" lvl="5"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6pPr>
            <a:lvl7pPr marL="2971800" marR="0" lvl="6"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7pPr>
            <a:lvl8pPr marL="3429000" marR="0" lvl="7"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8pPr>
            <a:lvl9pPr marL="3886200" marR="0" lvl="8"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68" name="Shape 68"/>
          <p:cNvSpPr txBox="1">
            <a:spLocks noGrp="1"/>
          </p:cNvSpPr>
          <p:nvPr>
            <p:ph type="dt" idx="10"/>
          </p:nvPr>
        </p:nvSpPr>
        <p:spPr>
          <a:xfrm>
            <a:off x="457200" y="6248400"/>
            <a:ext cx="21335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69" name="Shape 69"/>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70" name="Shape 70"/>
          <p:cNvSpPr txBox="1">
            <a:spLocks noGrp="1"/>
          </p:cNvSpPr>
          <p:nvPr>
            <p:ph type="sldNum" idx="12"/>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US" sz="1200" b="0" i="0" u="none">
                <a:solidFill>
                  <a:schemeClr val="lt1"/>
                </a:solidFill>
                <a:latin typeface="Tahoma"/>
                <a:ea typeface="Tahoma"/>
                <a:cs typeface="Tahoma"/>
                <a:sym typeface="Tahoma"/>
              </a:rPr>
              <a:t>‹#›</a:t>
            </a:fld>
            <a:endParaRPr lang="en-US" sz="1200" b="0" i="0" u="none">
              <a:solidFill>
                <a:schemeClr val="lt1"/>
              </a:solidFill>
              <a:latin typeface="Tahoma"/>
              <a:ea typeface="Tahoma"/>
              <a:cs typeface="Tahoma"/>
              <a:sym typeface="Tahom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73" name="Shape 73"/>
          <p:cNvSpPr txBox="1">
            <a:spLocks noGrp="1"/>
          </p:cNvSpPr>
          <p:nvPr>
            <p:ph type="body" idx="1"/>
          </p:nvPr>
        </p:nvSpPr>
        <p:spPr>
          <a:xfrm rot="5400000">
            <a:off x="2324099" y="-266700"/>
            <a:ext cx="4495800" cy="8229600"/>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a:solidFill>
                  <a:schemeClr val="lt1"/>
                </a:solidFill>
                <a:latin typeface="Tahoma"/>
                <a:ea typeface="Tahoma"/>
                <a:cs typeface="Tahoma"/>
                <a:sym typeface="Tahoma"/>
              </a:defRPr>
            </a:lvl1pPr>
            <a:lvl2pPr marL="742950" marR="0" lvl="1" indent="-107950" algn="l" rtl="0">
              <a:spcBef>
                <a:spcPts val="560"/>
              </a:spcBef>
              <a:spcAft>
                <a:spcPts val="0"/>
              </a:spcAft>
              <a:buClr>
                <a:schemeClr val="lt1"/>
              </a:buClr>
              <a:buSzPct val="100000"/>
              <a:buFont typeface="Tahoma"/>
              <a:buChar char="–"/>
              <a:defRPr sz="2800" b="0" i="0" u="none" strike="noStrike" cap="none">
                <a:solidFill>
                  <a:schemeClr val="lt1"/>
                </a:solidFill>
                <a:latin typeface="Tahoma"/>
                <a:ea typeface="Tahoma"/>
                <a:cs typeface="Tahoma"/>
                <a:sym typeface="Tahoma"/>
              </a:defRPr>
            </a:lvl2pPr>
            <a:lvl3pPr marL="1143000" marR="0" lvl="2" indent="-76200" algn="l" rtl="0">
              <a:spcBef>
                <a:spcPts val="480"/>
              </a:spcBef>
              <a:spcAft>
                <a:spcPts val="0"/>
              </a:spcAft>
              <a:buClr>
                <a:schemeClr val="hlink"/>
              </a:buClr>
              <a:buSzPct val="100000"/>
              <a:buFont typeface="Noto Sans Symbols"/>
              <a:buChar char="▪"/>
              <a:defRPr sz="2400" b="0" i="0" u="none" strike="noStrike" cap="none">
                <a:solidFill>
                  <a:schemeClr val="lt1"/>
                </a:solidFill>
                <a:latin typeface="Tahoma"/>
                <a:ea typeface="Tahoma"/>
                <a:cs typeface="Tahoma"/>
                <a:sym typeface="Tahoma"/>
              </a:defRPr>
            </a:lvl3pPr>
            <a:lvl4pPr marL="1600200" marR="0" lvl="3"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4pPr>
            <a:lvl5pPr marL="2057400" marR="0" lvl="4"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5pPr>
            <a:lvl6pPr marL="2514600" marR="0" lvl="5"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6pPr>
            <a:lvl7pPr marL="2971800" marR="0" lvl="6"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7pPr>
            <a:lvl8pPr marL="3429000" marR="0" lvl="7"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8pPr>
            <a:lvl9pPr marL="3886200" marR="0" lvl="8"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74" name="Shape 74"/>
          <p:cNvSpPr txBox="1">
            <a:spLocks noGrp="1"/>
          </p:cNvSpPr>
          <p:nvPr>
            <p:ph type="dt" idx="10"/>
          </p:nvPr>
        </p:nvSpPr>
        <p:spPr>
          <a:xfrm>
            <a:off x="457200" y="6248400"/>
            <a:ext cx="21335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75" name="Shape 75"/>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76" name="Shape 76"/>
          <p:cNvSpPr txBox="1">
            <a:spLocks noGrp="1"/>
          </p:cNvSpPr>
          <p:nvPr>
            <p:ph type="sldNum" idx="12"/>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US" sz="1200" b="0" i="0" u="none">
                <a:solidFill>
                  <a:schemeClr val="lt1"/>
                </a:solidFill>
                <a:latin typeface="Tahoma"/>
                <a:ea typeface="Tahoma"/>
                <a:cs typeface="Tahoma"/>
                <a:sym typeface="Tahoma"/>
              </a:rPr>
              <a:t>‹#›</a:t>
            </a:fld>
            <a:endParaRPr lang="en-US" sz="1200" b="0" i="0" u="none">
              <a:solidFill>
                <a:schemeClr val="lt1"/>
              </a:solidFill>
              <a:latin typeface="Tahoma"/>
              <a:ea typeface="Tahoma"/>
              <a:cs typeface="Tahoma"/>
              <a:sym typeface="Tahom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79" name="Shape 79"/>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hlink"/>
              </a:buClr>
              <a:buFont typeface="Noto Sans Symbols"/>
              <a:buNone/>
              <a:defRPr sz="3200">
                <a:solidFill>
                  <a:schemeClr val="lt1"/>
                </a:solidFill>
                <a:latin typeface="Tahoma"/>
                <a:ea typeface="Tahoma"/>
                <a:cs typeface="Tahoma"/>
                <a:sym typeface="Tahoma"/>
              </a:defRPr>
            </a:lvl1pPr>
            <a:lvl2pPr marL="457200" marR="0" lvl="1" indent="0" algn="l" rtl="0">
              <a:spcBef>
                <a:spcPts val="560"/>
              </a:spcBef>
              <a:spcAft>
                <a:spcPts val="0"/>
              </a:spcAft>
              <a:buClr>
                <a:schemeClr val="lt1"/>
              </a:buClr>
              <a:buFont typeface="Tahoma"/>
              <a:buNone/>
              <a:defRPr sz="2800" b="0" i="0" u="none" strike="noStrike" cap="none">
                <a:solidFill>
                  <a:schemeClr val="lt1"/>
                </a:solidFill>
                <a:latin typeface="Tahoma"/>
                <a:ea typeface="Tahoma"/>
                <a:cs typeface="Tahoma"/>
                <a:sym typeface="Tahoma"/>
              </a:defRPr>
            </a:lvl2pPr>
            <a:lvl3pPr marL="914400" marR="0" lvl="2" indent="0" algn="l" rtl="0">
              <a:spcBef>
                <a:spcPts val="480"/>
              </a:spcBef>
              <a:spcAft>
                <a:spcPts val="0"/>
              </a:spcAft>
              <a:buClr>
                <a:schemeClr val="hlink"/>
              </a:buClr>
              <a:buFont typeface="Noto Sans Symbols"/>
              <a:buNone/>
              <a:defRPr sz="2400" b="0" i="0" u="none" strike="noStrike" cap="none">
                <a:solidFill>
                  <a:schemeClr val="lt1"/>
                </a:solidFill>
                <a:latin typeface="Tahoma"/>
                <a:ea typeface="Tahoma"/>
                <a:cs typeface="Tahoma"/>
                <a:sym typeface="Tahoma"/>
              </a:defRPr>
            </a:lvl3pPr>
            <a:lvl4pPr marL="1371600" marR="0" lvl="3" indent="0" algn="l" rtl="0">
              <a:spcBef>
                <a:spcPts val="400"/>
              </a:spcBef>
              <a:spcAft>
                <a:spcPts val="0"/>
              </a:spcAft>
              <a:buClr>
                <a:schemeClr val="lt1"/>
              </a:buClr>
              <a:buFont typeface="Tahoma"/>
              <a:buNone/>
              <a:defRPr sz="2000" b="0" i="0" u="none" strike="noStrike" cap="none">
                <a:solidFill>
                  <a:schemeClr val="lt1"/>
                </a:solidFill>
                <a:latin typeface="Tahoma"/>
                <a:ea typeface="Tahoma"/>
                <a:cs typeface="Tahoma"/>
                <a:sym typeface="Tahoma"/>
              </a:defRPr>
            </a:lvl4pPr>
            <a:lvl5pPr marL="1828800" marR="0" lvl="4" indent="0" algn="l" rtl="0">
              <a:spcBef>
                <a:spcPts val="400"/>
              </a:spcBef>
              <a:spcAft>
                <a:spcPts val="0"/>
              </a:spcAft>
              <a:buClr>
                <a:schemeClr val="hlink"/>
              </a:buClr>
              <a:buFont typeface="Noto Sans Symbols"/>
              <a:buNone/>
              <a:defRPr sz="2000" b="0" i="0" u="none" strike="noStrike" cap="none">
                <a:solidFill>
                  <a:schemeClr val="lt1"/>
                </a:solidFill>
                <a:latin typeface="Tahoma"/>
                <a:ea typeface="Tahoma"/>
                <a:cs typeface="Tahoma"/>
                <a:sym typeface="Tahoma"/>
              </a:defRPr>
            </a:lvl5pPr>
            <a:lvl6pPr marL="2286000" marR="0" lvl="5" indent="0" algn="l" rtl="0">
              <a:spcBef>
                <a:spcPts val="400"/>
              </a:spcBef>
              <a:spcAft>
                <a:spcPts val="0"/>
              </a:spcAft>
              <a:buClr>
                <a:schemeClr val="hlink"/>
              </a:buClr>
              <a:buFont typeface="Noto Sans Symbols"/>
              <a:buNone/>
              <a:defRPr sz="2000" b="0" i="0" u="none" strike="noStrike" cap="none">
                <a:solidFill>
                  <a:schemeClr val="lt1"/>
                </a:solidFill>
                <a:latin typeface="Tahoma"/>
                <a:ea typeface="Tahoma"/>
                <a:cs typeface="Tahoma"/>
                <a:sym typeface="Tahoma"/>
              </a:defRPr>
            </a:lvl6pPr>
            <a:lvl7pPr marL="2743200" marR="0" lvl="6" indent="0" algn="l" rtl="0">
              <a:spcBef>
                <a:spcPts val="400"/>
              </a:spcBef>
              <a:spcAft>
                <a:spcPts val="0"/>
              </a:spcAft>
              <a:buClr>
                <a:schemeClr val="hlink"/>
              </a:buClr>
              <a:buFont typeface="Noto Sans Symbols"/>
              <a:buNone/>
              <a:defRPr sz="2000" b="0" i="0" u="none" strike="noStrike" cap="none">
                <a:solidFill>
                  <a:schemeClr val="lt1"/>
                </a:solidFill>
                <a:latin typeface="Tahoma"/>
                <a:ea typeface="Tahoma"/>
                <a:cs typeface="Tahoma"/>
                <a:sym typeface="Tahoma"/>
              </a:defRPr>
            </a:lvl7pPr>
            <a:lvl8pPr marL="3200400" marR="0" lvl="7" indent="0" algn="l" rtl="0">
              <a:spcBef>
                <a:spcPts val="400"/>
              </a:spcBef>
              <a:spcAft>
                <a:spcPts val="0"/>
              </a:spcAft>
              <a:buClr>
                <a:schemeClr val="hlink"/>
              </a:buClr>
              <a:buFont typeface="Noto Sans Symbols"/>
              <a:buNone/>
              <a:defRPr sz="2000" b="0" i="0" u="none" strike="noStrike" cap="none">
                <a:solidFill>
                  <a:schemeClr val="lt1"/>
                </a:solidFill>
                <a:latin typeface="Tahoma"/>
                <a:ea typeface="Tahoma"/>
                <a:cs typeface="Tahoma"/>
                <a:sym typeface="Tahoma"/>
              </a:defRPr>
            </a:lvl8pPr>
            <a:lvl9pPr marL="3657600" marR="0" lvl="8" indent="0" algn="l" rtl="0">
              <a:spcBef>
                <a:spcPts val="400"/>
              </a:spcBef>
              <a:spcAft>
                <a:spcPts val="0"/>
              </a:spcAft>
              <a:buClr>
                <a:schemeClr val="hlink"/>
              </a:buClr>
              <a:buFont typeface="Noto Sans Symbols"/>
              <a:buNone/>
              <a:defRPr sz="2000" b="0" i="0" u="none" strike="noStrike" cap="none">
                <a:solidFill>
                  <a:schemeClr val="lt1"/>
                </a:solidFill>
                <a:latin typeface="Tahoma"/>
                <a:ea typeface="Tahoma"/>
                <a:cs typeface="Tahoma"/>
                <a:sym typeface="Tahoma"/>
              </a:defRPr>
            </a:lvl9pPr>
          </a:lstStyle>
          <a:p>
            <a:endParaRPr/>
          </a:p>
        </p:txBody>
      </p:sp>
      <p:sp>
        <p:nvSpPr>
          <p:cNvPr id="80" name="Shape 80"/>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hlink"/>
              </a:buClr>
              <a:buFont typeface="Noto Sans Symbols"/>
              <a:buNone/>
              <a:defRPr sz="1400">
                <a:solidFill>
                  <a:schemeClr val="lt1"/>
                </a:solidFill>
                <a:latin typeface="Tahoma"/>
                <a:ea typeface="Tahoma"/>
                <a:cs typeface="Tahoma"/>
                <a:sym typeface="Tahoma"/>
              </a:defRPr>
            </a:lvl1pPr>
            <a:lvl2pPr marL="457200" marR="0" lvl="1" indent="0" algn="l" rtl="0">
              <a:spcBef>
                <a:spcPts val="240"/>
              </a:spcBef>
              <a:spcAft>
                <a:spcPts val="0"/>
              </a:spcAft>
              <a:buClr>
                <a:schemeClr val="lt1"/>
              </a:buClr>
              <a:buFont typeface="Tahoma"/>
              <a:buNone/>
              <a:defRPr sz="1200" b="0" i="0" u="none" strike="noStrike" cap="none">
                <a:solidFill>
                  <a:schemeClr val="lt1"/>
                </a:solidFill>
                <a:latin typeface="Tahoma"/>
                <a:ea typeface="Tahoma"/>
                <a:cs typeface="Tahoma"/>
                <a:sym typeface="Tahoma"/>
              </a:defRPr>
            </a:lvl2pPr>
            <a:lvl3pPr marL="914400" marR="0" lvl="2" indent="0" algn="l" rtl="0">
              <a:spcBef>
                <a:spcPts val="200"/>
              </a:spcBef>
              <a:spcAft>
                <a:spcPts val="0"/>
              </a:spcAft>
              <a:buClr>
                <a:schemeClr val="hlink"/>
              </a:buClr>
              <a:buFont typeface="Noto Sans Symbols"/>
              <a:buNone/>
              <a:defRPr sz="1000" b="0" i="0" u="none" strike="noStrike" cap="none">
                <a:solidFill>
                  <a:schemeClr val="lt1"/>
                </a:solidFill>
                <a:latin typeface="Tahoma"/>
                <a:ea typeface="Tahoma"/>
                <a:cs typeface="Tahoma"/>
                <a:sym typeface="Tahoma"/>
              </a:defRPr>
            </a:lvl3pPr>
            <a:lvl4pPr marL="1371600" marR="0" lvl="3" indent="0" algn="l" rtl="0">
              <a:spcBef>
                <a:spcPts val="180"/>
              </a:spcBef>
              <a:spcAft>
                <a:spcPts val="0"/>
              </a:spcAft>
              <a:buClr>
                <a:schemeClr val="lt1"/>
              </a:buClr>
              <a:buFont typeface="Tahoma"/>
              <a:buNone/>
              <a:defRPr sz="900" b="0" i="0" u="none" strike="noStrike" cap="none">
                <a:solidFill>
                  <a:schemeClr val="lt1"/>
                </a:solidFill>
                <a:latin typeface="Tahoma"/>
                <a:ea typeface="Tahoma"/>
                <a:cs typeface="Tahoma"/>
                <a:sym typeface="Tahoma"/>
              </a:defRPr>
            </a:lvl4pPr>
            <a:lvl5pPr marL="1828800" marR="0" lvl="4" indent="0" algn="l" rtl="0">
              <a:spcBef>
                <a:spcPts val="180"/>
              </a:spcBef>
              <a:spcAft>
                <a:spcPts val="0"/>
              </a:spcAft>
              <a:buClr>
                <a:schemeClr val="hlink"/>
              </a:buClr>
              <a:buFont typeface="Noto Sans Symbols"/>
              <a:buNone/>
              <a:defRPr sz="900" b="0" i="0" u="none" strike="noStrike" cap="none">
                <a:solidFill>
                  <a:schemeClr val="lt1"/>
                </a:solidFill>
                <a:latin typeface="Tahoma"/>
                <a:ea typeface="Tahoma"/>
                <a:cs typeface="Tahoma"/>
                <a:sym typeface="Tahoma"/>
              </a:defRPr>
            </a:lvl5pPr>
            <a:lvl6pPr marL="2286000" marR="0" lvl="5" indent="0" algn="l" rtl="0">
              <a:spcBef>
                <a:spcPts val="180"/>
              </a:spcBef>
              <a:spcAft>
                <a:spcPts val="0"/>
              </a:spcAft>
              <a:buClr>
                <a:schemeClr val="hlink"/>
              </a:buClr>
              <a:buFont typeface="Noto Sans Symbols"/>
              <a:buNone/>
              <a:defRPr sz="900" b="0" i="0" u="none" strike="noStrike" cap="none">
                <a:solidFill>
                  <a:schemeClr val="lt1"/>
                </a:solidFill>
                <a:latin typeface="Tahoma"/>
                <a:ea typeface="Tahoma"/>
                <a:cs typeface="Tahoma"/>
                <a:sym typeface="Tahoma"/>
              </a:defRPr>
            </a:lvl6pPr>
            <a:lvl7pPr marL="2743200" marR="0" lvl="6" indent="0" algn="l" rtl="0">
              <a:spcBef>
                <a:spcPts val="180"/>
              </a:spcBef>
              <a:spcAft>
                <a:spcPts val="0"/>
              </a:spcAft>
              <a:buClr>
                <a:schemeClr val="hlink"/>
              </a:buClr>
              <a:buFont typeface="Noto Sans Symbols"/>
              <a:buNone/>
              <a:defRPr sz="900" b="0" i="0" u="none" strike="noStrike" cap="none">
                <a:solidFill>
                  <a:schemeClr val="lt1"/>
                </a:solidFill>
                <a:latin typeface="Tahoma"/>
                <a:ea typeface="Tahoma"/>
                <a:cs typeface="Tahoma"/>
                <a:sym typeface="Tahoma"/>
              </a:defRPr>
            </a:lvl7pPr>
            <a:lvl8pPr marL="3200400" marR="0" lvl="7" indent="0" algn="l" rtl="0">
              <a:spcBef>
                <a:spcPts val="180"/>
              </a:spcBef>
              <a:spcAft>
                <a:spcPts val="0"/>
              </a:spcAft>
              <a:buClr>
                <a:schemeClr val="hlink"/>
              </a:buClr>
              <a:buFont typeface="Noto Sans Symbols"/>
              <a:buNone/>
              <a:defRPr sz="900" b="0" i="0" u="none" strike="noStrike" cap="none">
                <a:solidFill>
                  <a:schemeClr val="lt1"/>
                </a:solidFill>
                <a:latin typeface="Tahoma"/>
                <a:ea typeface="Tahoma"/>
                <a:cs typeface="Tahoma"/>
                <a:sym typeface="Tahoma"/>
              </a:defRPr>
            </a:lvl8pPr>
            <a:lvl9pPr marL="3657600" marR="0" lvl="8" indent="0" algn="l" rtl="0">
              <a:spcBef>
                <a:spcPts val="180"/>
              </a:spcBef>
              <a:spcAft>
                <a:spcPts val="0"/>
              </a:spcAft>
              <a:buClr>
                <a:schemeClr val="hlink"/>
              </a:buClr>
              <a:buFont typeface="Noto Sans Symbols"/>
              <a:buNone/>
              <a:defRPr sz="900" b="0" i="0" u="none" strike="noStrike" cap="none">
                <a:solidFill>
                  <a:schemeClr val="lt1"/>
                </a:solidFill>
                <a:latin typeface="Tahoma"/>
                <a:ea typeface="Tahoma"/>
                <a:cs typeface="Tahoma"/>
                <a:sym typeface="Tahoma"/>
              </a:defRPr>
            </a:lvl9pPr>
          </a:lstStyle>
          <a:p>
            <a:endParaRPr/>
          </a:p>
        </p:txBody>
      </p:sp>
      <p:sp>
        <p:nvSpPr>
          <p:cNvPr id="81" name="Shape 81"/>
          <p:cNvSpPr txBox="1">
            <a:spLocks noGrp="1"/>
          </p:cNvSpPr>
          <p:nvPr>
            <p:ph type="dt" idx="10"/>
          </p:nvPr>
        </p:nvSpPr>
        <p:spPr>
          <a:xfrm>
            <a:off x="457200" y="6248400"/>
            <a:ext cx="21335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82" name="Shape 82"/>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83" name="Shape 83"/>
          <p:cNvSpPr txBox="1">
            <a:spLocks noGrp="1"/>
          </p:cNvSpPr>
          <p:nvPr>
            <p:ph type="sldNum" idx="12"/>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US" sz="1200" b="0" i="0" u="none">
                <a:solidFill>
                  <a:schemeClr val="lt1"/>
                </a:solidFill>
                <a:latin typeface="Tahoma"/>
                <a:ea typeface="Tahoma"/>
                <a:cs typeface="Tahoma"/>
                <a:sym typeface="Tahoma"/>
              </a:rPr>
              <a:t>‹#›</a:t>
            </a:fld>
            <a:endParaRPr lang="en-US" sz="1200" b="0" i="0" u="none">
              <a:solidFill>
                <a:schemeClr val="lt1"/>
              </a:solidFill>
              <a:latin typeface="Tahoma"/>
              <a:ea typeface="Tahoma"/>
              <a:cs typeface="Tahoma"/>
              <a:sym typeface="Tahoma"/>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grpSp>
        <p:nvGrpSpPr>
          <p:cNvPr id="10" name="Shape 10"/>
          <p:cNvGrpSpPr/>
          <p:nvPr/>
        </p:nvGrpSpPr>
        <p:grpSpPr>
          <a:xfrm>
            <a:off x="0" y="0"/>
            <a:ext cx="8458200" cy="5943600"/>
            <a:chOff x="0" y="0"/>
            <a:chExt cx="8458200" cy="5943600"/>
          </a:xfrm>
        </p:grpSpPr>
        <p:sp>
          <p:nvSpPr>
            <p:cNvPr id="11" name="Shape 11"/>
            <p:cNvSpPr/>
            <p:nvPr/>
          </p:nvSpPr>
          <p:spPr>
            <a:xfrm>
              <a:off x="0" y="2286000"/>
              <a:ext cx="8183562" cy="3657600"/>
            </a:xfrm>
            <a:custGeom>
              <a:avLst/>
              <a:gdLst/>
              <a:ahLst/>
              <a:cxnLst/>
              <a:rect l="0" t="0" r="0" b="0"/>
              <a:pathLst>
                <a:path w="120000" h="120000" extrusionOk="0">
                  <a:moveTo>
                    <a:pt x="119976" y="92135"/>
                  </a:moveTo>
                  <a:lnTo>
                    <a:pt x="0" y="120000"/>
                  </a:lnTo>
                  <a:lnTo>
                    <a:pt x="0" y="65208"/>
                  </a:lnTo>
                  <a:lnTo>
                    <a:pt x="120000" y="0"/>
                  </a:lnTo>
                  <a:lnTo>
                    <a:pt x="120000" y="73750"/>
                  </a:lnTo>
                  <a:lnTo>
                    <a:pt x="119976" y="92135"/>
                  </a:lnTo>
                  <a:close/>
                </a:path>
              </a:pathLst>
            </a:custGeom>
            <a:gradFill>
              <a:gsLst>
                <a:gs pos="0">
                  <a:srgbClr val="610000"/>
                </a:gs>
                <a:gs pos="100000">
                  <a:schemeClr val="dk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12" name="Shape 12"/>
            <p:cNvSpPr/>
            <p:nvPr/>
          </p:nvSpPr>
          <p:spPr>
            <a:xfrm>
              <a:off x="0" y="0"/>
              <a:ext cx="8458200" cy="5856286"/>
            </a:xfrm>
            <a:custGeom>
              <a:avLst/>
              <a:gdLst/>
              <a:ahLst/>
              <a:cxnLst/>
              <a:rect l="0" t="0" r="0" b="0"/>
              <a:pathLst>
                <a:path w="120000" h="120000" extrusionOk="0">
                  <a:moveTo>
                    <a:pt x="119617" y="104386"/>
                  </a:moveTo>
                  <a:lnTo>
                    <a:pt x="0" y="120000"/>
                  </a:lnTo>
                  <a:lnTo>
                    <a:pt x="0" y="292"/>
                  </a:lnTo>
                  <a:lnTo>
                    <a:pt x="120000" y="0"/>
                  </a:lnTo>
                  <a:lnTo>
                    <a:pt x="119617" y="104386"/>
                  </a:lnTo>
                  <a:close/>
                </a:path>
              </a:pathLst>
            </a:custGeom>
            <a:gradFill>
              <a:gsLst>
                <a:gs pos="0">
                  <a:schemeClr val="dk1"/>
                </a:gs>
                <a:gs pos="100000">
                  <a:schemeClr val="dk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grpSp>
      <p:sp>
        <p:nvSpPr>
          <p:cNvPr id="13" name="Shape 1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14" name="Shape 14"/>
          <p:cNvSpPr txBox="1">
            <a:spLocks noGrp="1"/>
          </p:cNvSpPr>
          <p:nvPr>
            <p:ph type="body" idx="1"/>
          </p:nvPr>
        </p:nvSpPr>
        <p:spPr>
          <a:xfrm>
            <a:off x="457200" y="1600200"/>
            <a:ext cx="8229600" cy="4495800"/>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b="0" i="0" u="none" strike="noStrike" cap="none">
                <a:solidFill>
                  <a:schemeClr val="lt1"/>
                </a:solidFill>
                <a:latin typeface="Tahoma"/>
                <a:ea typeface="Tahoma"/>
                <a:cs typeface="Tahoma"/>
                <a:sym typeface="Tahoma"/>
              </a:defRPr>
            </a:lvl1pPr>
            <a:lvl2pPr marL="742950" marR="0" lvl="1" indent="-107950" algn="l" rtl="0">
              <a:spcBef>
                <a:spcPts val="560"/>
              </a:spcBef>
              <a:spcAft>
                <a:spcPts val="0"/>
              </a:spcAft>
              <a:buClr>
                <a:schemeClr val="lt1"/>
              </a:buClr>
              <a:buSzPct val="100000"/>
              <a:buFont typeface="Tahoma"/>
              <a:buChar char="–"/>
              <a:defRPr sz="2800" b="0" i="0" u="none" strike="noStrike" cap="none">
                <a:solidFill>
                  <a:schemeClr val="lt1"/>
                </a:solidFill>
                <a:latin typeface="Tahoma"/>
                <a:ea typeface="Tahoma"/>
                <a:cs typeface="Tahoma"/>
                <a:sym typeface="Tahoma"/>
              </a:defRPr>
            </a:lvl2pPr>
            <a:lvl3pPr marL="1143000" marR="0" lvl="2" indent="-76200" algn="l" rtl="0">
              <a:spcBef>
                <a:spcPts val="480"/>
              </a:spcBef>
              <a:spcAft>
                <a:spcPts val="0"/>
              </a:spcAft>
              <a:buClr>
                <a:schemeClr val="hlink"/>
              </a:buClr>
              <a:buSzPct val="100000"/>
              <a:buFont typeface="Noto Sans Symbols"/>
              <a:buChar char="▪"/>
              <a:defRPr sz="2400" b="0" i="0" u="none" strike="noStrike" cap="none">
                <a:solidFill>
                  <a:schemeClr val="lt1"/>
                </a:solidFill>
                <a:latin typeface="Tahoma"/>
                <a:ea typeface="Tahoma"/>
                <a:cs typeface="Tahoma"/>
                <a:sym typeface="Tahoma"/>
              </a:defRPr>
            </a:lvl3pPr>
            <a:lvl4pPr marL="1600200" marR="0" lvl="3"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4pPr>
            <a:lvl5pPr marL="2057400" marR="0" lvl="4"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5pPr>
            <a:lvl6pPr marL="2514600" marR="0" lvl="5"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6pPr>
            <a:lvl7pPr marL="2971800" marR="0" lvl="6"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7pPr>
            <a:lvl8pPr marL="3429000" marR="0" lvl="7"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8pPr>
            <a:lvl9pPr marL="3886200" marR="0" lvl="8"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15" name="Shape 15"/>
          <p:cNvSpPr txBox="1">
            <a:spLocks noGrp="1"/>
          </p:cNvSpPr>
          <p:nvPr>
            <p:ph type="dt" idx="10"/>
          </p:nvPr>
        </p:nvSpPr>
        <p:spPr>
          <a:xfrm>
            <a:off x="457200" y="6248400"/>
            <a:ext cx="21335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16" name="Shape 16"/>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17" name="Shape 17"/>
          <p:cNvSpPr txBox="1">
            <a:spLocks noGrp="1"/>
          </p:cNvSpPr>
          <p:nvPr>
            <p:ph type="sldNum" idx="12"/>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US" sz="1200" b="0" i="0" u="none">
                <a:solidFill>
                  <a:schemeClr val="lt1"/>
                </a:solidFill>
                <a:latin typeface="Tahoma"/>
                <a:ea typeface="Tahoma"/>
                <a:cs typeface="Tahoma"/>
                <a:sym typeface="Tahoma"/>
              </a:rPr>
              <a:t>‹#›</a:t>
            </a:fld>
            <a:endParaRPr lang="en-US" sz="1200" b="0" i="0" u="none">
              <a:solidFill>
                <a:schemeClr val="lt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4"/>
        <p:cNvGrpSpPr/>
        <p:nvPr/>
      </p:nvGrpSpPr>
      <p:grpSpPr>
        <a:xfrm>
          <a:off x="0" y="0"/>
          <a:ext cx="0" cy="0"/>
          <a:chOff x="0" y="0"/>
          <a:chExt cx="0" cy="0"/>
        </a:xfrm>
      </p:grpSpPr>
      <p:grpSp>
        <p:nvGrpSpPr>
          <p:cNvPr id="25" name="Shape 25"/>
          <p:cNvGrpSpPr/>
          <p:nvPr/>
        </p:nvGrpSpPr>
        <p:grpSpPr>
          <a:xfrm>
            <a:off x="0" y="0"/>
            <a:ext cx="7242175" cy="1981198"/>
            <a:chOff x="0" y="0"/>
            <a:chExt cx="7242175" cy="1981198"/>
          </a:xfrm>
        </p:grpSpPr>
        <p:sp>
          <p:nvSpPr>
            <p:cNvPr id="26" name="Shape 26"/>
            <p:cNvSpPr/>
            <p:nvPr/>
          </p:nvSpPr>
          <p:spPr>
            <a:xfrm>
              <a:off x="0" y="925512"/>
              <a:ext cx="7123111" cy="1055686"/>
            </a:xfrm>
            <a:custGeom>
              <a:avLst/>
              <a:gdLst/>
              <a:ahLst/>
              <a:cxnLst/>
              <a:rect l="0" t="0" r="0" b="0"/>
              <a:pathLst>
                <a:path w="120000" h="120000" extrusionOk="0">
                  <a:moveTo>
                    <a:pt x="119850" y="53954"/>
                  </a:moveTo>
                  <a:lnTo>
                    <a:pt x="0" y="120000"/>
                  </a:lnTo>
                  <a:lnTo>
                    <a:pt x="0" y="0"/>
                  </a:lnTo>
                  <a:lnTo>
                    <a:pt x="120000" y="180"/>
                  </a:lnTo>
                  <a:lnTo>
                    <a:pt x="119850" y="27609"/>
                  </a:lnTo>
                  <a:lnTo>
                    <a:pt x="119850" y="53954"/>
                  </a:lnTo>
                  <a:close/>
                </a:path>
              </a:pathLst>
            </a:custGeom>
            <a:gradFill>
              <a:gsLst>
                <a:gs pos="0">
                  <a:srgbClr val="6B0000"/>
                </a:gs>
                <a:gs pos="100000">
                  <a:schemeClr val="dk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7" name="Shape 27"/>
            <p:cNvSpPr/>
            <p:nvPr/>
          </p:nvSpPr>
          <p:spPr>
            <a:xfrm>
              <a:off x="0" y="0"/>
              <a:ext cx="7242175" cy="1903411"/>
            </a:xfrm>
            <a:custGeom>
              <a:avLst/>
              <a:gdLst/>
              <a:ahLst/>
              <a:cxnLst/>
              <a:rect l="0" t="0" r="0" b="0"/>
              <a:pathLst>
                <a:path w="120000" h="120000" extrusionOk="0">
                  <a:moveTo>
                    <a:pt x="119947" y="93277"/>
                  </a:moveTo>
                  <a:lnTo>
                    <a:pt x="0" y="120000"/>
                  </a:lnTo>
                  <a:lnTo>
                    <a:pt x="0" y="0"/>
                  </a:lnTo>
                  <a:lnTo>
                    <a:pt x="120000" y="0"/>
                  </a:lnTo>
                  <a:lnTo>
                    <a:pt x="119947" y="93277"/>
                  </a:lnTo>
                  <a:close/>
                </a:path>
              </a:pathLst>
            </a:custGeom>
            <a:gradFill>
              <a:gsLst>
                <a:gs pos="0">
                  <a:schemeClr val="dk1"/>
                </a:gs>
                <a:gs pos="100000">
                  <a:schemeClr val="dk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grpSp>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29" name="Shape 29"/>
          <p:cNvSpPr txBox="1">
            <a:spLocks noGrp="1"/>
          </p:cNvSpPr>
          <p:nvPr>
            <p:ph type="body" idx="1"/>
          </p:nvPr>
        </p:nvSpPr>
        <p:spPr>
          <a:xfrm>
            <a:off x="457200" y="1600200"/>
            <a:ext cx="8229600" cy="4495800"/>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b="0" i="0" u="none" strike="noStrike" cap="none">
                <a:solidFill>
                  <a:schemeClr val="lt1"/>
                </a:solidFill>
                <a:latin typeface="Tahoma"/>
                <a:ea typeface="Tahoma"/>
                <a:cs typeface="Tahoma"/>
                <a:sym typeface="Tahoma"/>
              </a:defRPr>
            </a:lvl1pPr>
            <a:lvl2pPr marL="742950" marR="0" lvl="1" indent="-107950" algn="l" rtl="0">
              <a:spcBef>
                <a:spcPts val="560"/>
              </a:spcBef>
              <a:spcAft>
                <a:spcPts val="0"/>
              </a:spcAft>
              <a:buClr>
                <a:schemeClr val="lt1"/>
              </a:buClr>
              <a:buSzPct val="100000"/>
              <a:buFont typeface="Tahoma"/>
              <a:buChar char="–"/>
              <a:defRPr sz="2800" b="0" i="0" u="none" strike="noStrike" cap="none">
                <a:solidFill>
                  <a:schemeClr val="lt1"/>
                </a:solidFill>
                <a:latin typeface="Tahoma"/>
                <a:ea typeface="Tahoma"/>
                <a:cs typeface="Tahoma"/>
                <a:sym typeface="Tahoma"/>
              </a:defRPr>
            </a:lvl2pPr>
            <a:lvl3pPr marL="1143000" marR="0" lvl="2" indent="-76200" algn="l" rtl="0">
              <a:spcBef>
                <a:spcPts val="480"/>
              </a:spcBef>
              <a:spcAft>
                <a:spcPts val="0"/>
              </a:spcAft>
              <a:buClr>
                <a:schemeClr val="hlink"/>
              </a:buClr>
              <a:buSzPct val="100000"/>
              <a:buFont typeface="Noto Sans Symbols"/>
              <a:buChar char="▪"/>
              <a:defRPr sz="2400" b="0" i="0" u="none" strike="noStrike" cap="none">
                <a:solidFill>
                  <a:schemeClr val="lt1"/>
                </a:solidFill>
                <a:latin typeface="Tahoma"/>
                <a:ea typeface="Tahoma"/>
                <a:cs typeface="Tahoma"/>
                <a:sym typeface="Tahoma"/>
              </a:defRPr>
            </a:lvl3pPr>
            <a:lvl4pPr marL="1600200" marR="0" lvl="3"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4pPr>
            <a:lvl5pPr marL="2057400" marR="0" lvl="4"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5pPr>
            <a:lvl6pPr marL="2514600" marR="0" lvl="5"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6pPr>
            <a:lvl7pPr marL="2971800" marR="0" lvl="6"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7pPr>
            <a:lvl8pPr marL="3429000" marR="0" lvl="7"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8pPr>
            <a:lvl9pPr marL="3886200" marR="0" lvl="8" indent="-101600" algn="l" rtl="0">
              <a:spcBef>
                <a:spcPts val="400"/>
              </a:spcBef>
              <a:spcAft>
                <a:spcPts val="0"/>
              </a:spcAft>
              <a:buClr>
                <a:schemeClr val="hlink"/>
              </a:buClr>
              <a:buSzPct val="10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30" name="Shape 30"/>
          <p:cNvSpPr txBox="1">
            <a:spLocks noGrp="1"/>
          </p:cNvSpPr>
          <p:nvPr>
            <p:ph type="dt" idx="10"/>
          </p:nvPr>
        </p:nvSpPr>
        <p:spPr>
          <a:xfrm>
            <a:off x="457200" y="6248400"/>
            <a:ext cx="21335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31" name="Shape 31"/>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32" name="Shape 32"/>
          <p:cNvSpPr txBox="1">
            <a:spLocks noGrp="1"/>
          </p:cNvSpPr>
          <p:nvPr>
            <p:ph type="sldNum" idx="12"/>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Tahoma"/>
              <a:buNone/>
            </a:pPr>
            <a:fld id="{00000000-1234-1234-1234-123412341234}" type="slidenum">
              <a:rPr lang="en-US" sz="1200" b="0" i="0" u="none">
                <a:solidFill>
                  <a:schemeClr val="lt1"/>
                </a:solidFill>
                <a:latin typeface="Tahoma"/>
                <a:ea typeface="Tahoma"/>
                <a:cs typeface="Tahoma"/>
                <a:sym typeface="Tahoma"/>
              </a:rPr>
              <a:t>‹#›</a:t>
            </a:fld>
            <a:endParaRPr lang="en-US" sz="1200" b="0" i="0" u="none">
              <a:solidFill>
                <a:schemeClr val="lt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4.xml"/><Relationship Id="rId1" Type="http://schemas.openxmlformats.org/officeDocument/2006/relationships/slideLayout" Target="../slideLayouts/slideLayout6.xml"/><Relationship Id="rId5" Type="http://schemas.openxmlformats.org/officeDocument/2006/relationships/image" Target="../media/image21.jpg"/><Relationship Id="rId4" Type="http://schemas.openxmlformats.org/officeDocument/2006/relationships/image" Target="../media/image20.jp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ctrTitle"/>
          </p:nvPr>
        </p:nvSpPr>
        <p:spPr>
          <a:xfrm>
            <a:off x="685800" y="1768475"/>
            <a:ext cx="7772400" cy="1736724"/>
          </a:xfrm>
          <a:prstGeom prst="rect">
            <a:avLst/>
          </a:prstGeom>
          <a:noFill/>
          <a:ln>
            <a:noFill/>
          </a:ln>
        </p:spPr>
        <p:txBody>
          <a:bodyPr lIns="91425" tIns="45700" rIns="91425" bIns="45700" anchor="b" anchorCtr="1">
            <a:noAutofit/>
          </a:bodyPr>
          <a:lstStyle/>
          <a:p>
            <a:pPr marL="0" marR="0" lvl="0" indent="0" algn="ctr" rtl="0">
              <a:lnSpc>
                <a:spcPct val="100000"/>
              </a:lnSpc>
              <a:spcBef>
                <a:spcPts val="0"/>
              </a:spcBef>
              <a:spcAft>
                <a:spcPts val="0"/>
              </a:spcAft>
              <a:buClr>
                <a:schemeClr val="lt2"/>
              </a:buClr>
              <a:buSzPct val="25000"/>
              <a:buFont typeface="Tahoma"/>
              <a:buNone/>
            </a:pPr>
            <a:r>
              <a:rPr lang="en-US" sz="5400" b="0" i="0" u="none" strike="noStrike" cap="none">
                <a:solidFill>
                  <a:schemeClr val="lt2"/>
                </a:solidFill>
                <a:latin typeface="Tahoma"/>
                <a:ea typeface="Tahoma"/>
                <a:cs typeface="Tahoma"/>
                <a:sym typeface="Tahoma"/>
              </a:rPr>
              <a:t>Food and Nutrition 2</a:t>
            </a:r>
          </a:p>
        </p:txBody>
      </p:sp>
      <p:sp>
        <p:nvSpPr>
          <p:cNvPr id="116" name="Shape 116"/>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hlink"/>
              </a:buClr>
              <a:buSzPct val="25000"/>
              <a:buFont typeface="Noto Sans Symbols"/>
              <a:buNone/>
            </a:pPr>
            <a:r>
              <a:rPr lang="en-US" sz="3200" b="0" i="0" u="none" strike="noStrike" cap="none">
                <a:solidFill>
                  <a:schemeClr val="lt1"/>
                </a:solidFill>
                <a:latin typeface="Tahoma"/>
                <a:ea typeface="Tahoma"/>
                <a:cs typeface="Tahoma"/>
                <a:sym typeface="Tahoma"/>
              </a:rPr>
              <a:t>State Test Review</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685800" y="381000"/>
            <a:ext cx="7772400"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Types </a:t>
            </a:r>
          </a:p>
        </p:txBody>
      </p:sp>
      <p:sp>
        <p:nvSpPr>
          <p:cNvPr id="167" name="Shape 167"/>
          <p:cNvSpPr txBox="1">
            <a:spLocks noGrp="1"/>
          </p:cNvSpPr>
          <p:nvPr>
            <p:ph type="body" idx="1"/>
          </p:nvPr>
        </p:nvSpPr>
        <p:spPr>
          <a:xfrm>
            <a:off x="685800" y="1066800"/>
            <a:ext cx="7772400" cy="49530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80000"/>
              <a:buFont typeface="Noto Sans Symbols"/>
              <a:buChar char="■"/>
            </a:pPr>
            <a:r>
              <a:rPr lang="en-US" sz="2400" b="0" i="0" u="none" strike="noStrike" cap="none">
                <a:solidFill>
                  <a:schemeClr val="lt1"/>
                </a:solidFill>
                <a:latin typeface="Tahoma"/>
                <a:ea typeface="Tahoma"/>
                <a:cs typeface="Tahoma"/>
                <a:sym typeface="Tahoma"/>
              </a:rPr>
              <a:t>Botulism:</a:t>
            </a:r>
          </a:p>
          <a:p>
            <a:pPr marL="742950" marR="0" lvl="1" indent="-285750" algn="l" rtl="0">
              <a:lnSpc>
                <a:spcPct val="9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Improperly canned foods</a:t>
            </a:r>
          </a:p>
          <a:p>
            <a:pPr marL="742950" marR="0" lvl="1" indent="-285750" algn="l" rtl="0">
              <a:lnSpc>
                <a:spcPct val="9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High in low-acid foods</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0" i="0" u="none" strike="noStrike" cap="none">
                <a:solidFill>
                  <a:schemeClr val="lt1"/>
                </a:solidFill>
                <a:latin typeface="Tahoma"/>
                <a:ea typeface="Tahoma"/>
                <a:cs typeface="Tahoma"/>
                <a:sym typeface="Tahoma"/>
              </a:rPr>
              <a:t>E-coli:</a:t>
            </a:r>
          </a:p>
          <a:p>
            <a:pPr marL="742950" marR="0" lvl="1" indent="-285750" algn="l" rtl="0">
              <a:lnSpc>
                <a:spcPct val="9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Bacteria from air from soil, fecal matter, undercooked ground beef, unpasteurized milk products &amp; apple juice/cider</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0" i="0" u="none" strike="noStrike" cap="none">
                <a:solidFill>
                  <a:schemeClr val="lt1"/>
                </a:solidFill>
                <a:latin typeface="Tahoma"/>
                <a:ea typeface="Tahoma"/>
                <a:cs typeface="Tahoma"/>
                <a:sym typeface="Tahoma"/>
              </a:rPr>
              <a:t>Hepatitis:</a:t>
            </a:r>
          </a:p>
          <a:p>
            <a:pPr marL="742950" marR="0" lvl="1" indent="-285750" algn="l" rtl="0">
              <a:lnSpc>
                <a:spcPct val="9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Toxin from fecal bacteria transferred by human contact through improper hand washing</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0" i="0" u="none" strike="noStrike" cap="none">
                <a:solidFill>
                  <a:schemeClr val="lt1"/>
                </a:solidFill>
                <a:latin typeface="Tahoma"/>
                <a:ea typeface="Tahoma"/>
                <a:cs typeface="Tahoma"/>
                <a:sym typeface="Tahoma"/>
              </a:rPr>
              <a:t>Salmonella:</a:t>
            </a:r>
          </a:p>
          <a:p>
            <a:pPr marL="742950" marR="0" lvl="1" indent="-285750" algn="l" rtl="0">
              <a:lnSpc>
                <a:spcPct val="9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Found in fresh poultry and raw eggs</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0" i="0" u="none" strike="noStrike" cap="none">
                <a:solidFill>
                  <a:schemeClr val="lt1"/>
                </a:solidFill>
                <a:latin typeface="Tahoma"/>
                <a:ea typeface="Tahoma"/>
                <a:cs typeface="Tahoma"/>
                <a:sym typeface="Tahoma"/>
              </a:rPr>
              <a:t>Staphylococci:</a:t>
            </a:r>
          </a:p>
          <a:p>
            <a:pPr marL="742950" marR="0" lvl="1" indent="-285750" algn="l" rtl="0">
              <a:lnSpc>
                <a:spcPct val="9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Spread through human mucus contact through food sources</a:t>
            </a:r>
          </a:p>
          <a:p>
            <a:pPr marL="342900" marR="0" lvl="0" indent="-342900" algn="l" rtl="0">
              <a:spcBef>
                <a:spcPts val="480"/>
              </a:spcBef>
              <a:spcAft>
                <a:spcPts val="0"/>
              </a:spcAft>
              <a:buClr>
                <a:schemeClr val="hlink"/>
              </a:buClr>
              <a:buSzPct val="80000"/>
              <a:buFont typeface="Noto Sans Symbols"/>
              <a:buNone/>
            </a:pPr>
            <a:endParaRPr sz="2400" b="0" i="0" u="none" strike="noStrike" cap="none">
              <a:solidFill>
                <a:schemeClr val="lt1"/>
              </a:solidFill>
              <a:latin typeface="Tahoma"/>
              <a:ea typeface="Tahoma"/>
              <a:cs typeface="Tahoma"/>
              <a:sym typeface="Tahoma"/>
            </a:endParaRPr>
          </a:p>
        </p:txBody>
      </p:sp>
    </p:spTree>
  </p:cSld>
  <p:clrMapOvr>
    <a:masterClrMapping/>
  </p:clrMapOvr>
  <p:transition spd="slow">
    <p:cut/>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Shape 72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Pastry</a:t>
            </a:r>
          </a:p>
        </p:txBody>
      </p:sp>
      <p:sp>
        <p:nvSpPr>
          <p:cNvPr id="725" name="Shape 725"/>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609600" marR="0" lvl="0" indent="-609600" algn="l" rtl="0">
              <a:lnSpc>
                <a:spcPct val="90000"/>
              </a:lnSpc>
              <a:spcBef>
                <a:spcPts val="0"/>
              </a:spcBef>
              <a:spcAft>
                <a:spcPts val="0"/>
              </a:spcAft>
              <a:buClr>
                <a:schemeClr val="hlink"/>
              </a:buClr>
              <a:buSzPct val="25000"/>
              <a:buFont typeface="Noto Sans Symbols"/>
              <a:buNone/>
            </a:pPr>
            <a:r>
              <a:rPr lang="en-US" sz="3200" b="0" i="0" u="none">
                <a:solidFill>
                  <a:schemeClr val="lt1"/>
                </a:solidFill>
                <a:latin typeface="Tahoma"/>
                <a:ea typeface="Tahoma"/>
                <a:cs typeface="Tahoma"/>
                <a:sym typeface="Tahoma"/>
              </a:rPr>
              <a:t>What are the four main ingredients in pastry, and their function?</a:t>
            </a:r>
          </a:p>
          <a:p>
            <a:pPr marL="609600" marR="0" lvl="0" indent="-609600" algn="l" rtl="0">
              <a:lnSpc>
                <a:spcPct val="90000"/>
              </a:lnSpc>
              <a:spcBef>
                <a:spcPts val="640"/>
              </a:spcBef>
              <a:spcAft>
                <a:spcPts val="0"/>
              </a:spcAft>
              <a:buClr>
                <a:schemeClr val="hlink"/>
              </a:buClr>
              <a:buSzPct val="25000"/>
              <a:buFont typeface="Noto Sans Symbols"/>
              <a:buNone/>
            </a:pPr>
            <a:r>
              <a:rPr lang="en-US" sz="3200" b="1" i="0" u="sng">
                <a:solidFill>
                  <a:schemeClr val="lt1"/>
                </a:solidFill>
                <a:latin typeface="Tahoma"/>
                <a:ea typeface="Tahoma"/>
                <a:cs typeface="Tahoma"/>
                <a:sym typeface="Tahoma"/>
              </a:rPr>
              <a:t>Ingredient	Function</a:t>
            </a:r>
          </a:p>
          <a:p>
            <a:pPr marL="609600" marR="0" lvl="0" indent="-609600" algn="l" rtl="0">
              <a:lnSpc>
                <a:spcPct val="90000"/>
              </a:lnSpc>
              <a:spcBef>
                <a:spcPts val="640"/>
              </a:spcBef>
              <a:spcAft>
                <a:spcPts val="0"/>
              </a:spcAft>
              <a:buClr>
                <a:schemeClr val="hlink"/>
              </a:buClr>
              <a:buSzPct val="80000"/>
              <a:buFont typeface="Noto Sans Symbols"/>
              <a:buChar char="■"/>
            </a:pPr>
            <a:r>
              <a:rPr lang="en-US" sz="3200" b="1" i="0" u="none">
                <a:solidFill>
                  <a:schemeClr val="lt1"/>
                </a:solidFill>
                <a:latin typeface="Tahoma"/>
                <a:ea typeface="Tahoma"/>
                <a:cs typeface="Tahoma"/>
                <a:sym typeface="Tahoma"/>
              </a:rPr>
              <a:t>Flour		structure</a:t>
            </a:r>
          </a:p>
          <a:p>
            <a:pPr marL="609600" marR="0" lvl="0" indent="-609600" algn="l" rtl="0">
              <a:lnSpc>
                <a:spcPct val="90000"/>
              </a:lnSpc>
              <a:spcBef>
                <a:spcPts val="640"/>
              </a:spcBef>
              <a:spcAft>
                <a:spcPts val="0"/>
              </a:spcAft>
              <a:buClr>
                <a:schemeClr val="hlink"/>
              </a:buClr>
              <a:buSzPct val="80000"/>
              <a:buFont typeface="Noto Sans Symbols"/>
              <a:buChar char="■"/>
            </a:pPr>
            <a:r>
              <a:rPr lang="en-US" sz="3200" b="1" i="0" u="none">
                <a:solidFill>
                  <a:schemeClr val="lt1"/>
                </a:solidFill>
                <a:latin typeface="Tahoma"/>
                <a:ea typeface="Tahoma"/>
                <a:cs typeface="Tahoma"/>
                <a:sym typeface="Tahoma"/>
              </a:rPr>
              <a:t>Salt		flavor</a:t>
            </a:r>
          </a:p>
          <a:p>
            <a:pPr marL="609600" marR="0" lvl="0" indent="-609600" algn="l" rtl="0">
              <a:lnSpc>
                <a:spcPct val="90000"/>
              </a:lnSpc>
              <a:spcBef>
                <a:spcPts val="640"/>
              </a:spcBef>
              <a:spcAft>
                <a:spcPts val="0"/>
              </a:spcAft>
              <a:buClr>
                <a:schemeClr val="hlink"/>
              </a:buClr>
              <a:buSzPct val="80000"/>
              <a:buFont typeface="Noto Sans Symbols"/>
              <a:buChar char="■"/>
            </a:pPr>
            <a:r>
              <a:rPr lang="en-US" sz="3200" b="1" i="0" u="none">
                <a:solidFill>
                  <a:schemeClr val="lt1"/>
                </a:solidFill>
                <a:latin typeface="Tahoma"/>
                <a:ea typeface="Tahoma"/>
                <a:cs typeface="Tahoma"/>
                <a:sym typeface="Tahoma"/>
              </a:rPr>
              <a:t>Fat		tenderness</a:t>
            </a:r>
          </a:p>
          <a:p>
            <a:pPr marL="609600" marR="0" lvl="0" indent="-609600" algn="l" rtl="0">
              <a:lnSpc>
                <a:spcPct val="90000"/>
              </a:lnSpc>
              <a:spcBef>
                <a:spcPts val="640"/>
              </a:spcBef>
              <a:spcAft>
                <a:spcPts val="0"/>
              </a:spcAft>
              <a:buClr>
                <a:schemeClr val="hlink"/>
              </a:buClr>
              <a:buSzPct val="80000"/>
              <a:buFont typeface="Noto Sans Symbols"/>
              <a:buChar char="■"/>
            </a:pPr>
            <a:r>
              <a:rPr lang="en-US" sz="3200" b="1" i="0" u="none">
                <a:solidFill>
                  <a:schemeClr val="lt1"/>
                </a:solidFill>
                <a:latin typeface="Tahoma"/>
                <a:ea typeface="Tahoma"/>
                <a:cs typeface="Tahoma"/>
                <a:sym typeface="Tahoma"/>
              </a:rPr>
              <a:t>Liquid	hold together, moisture</a:t>
            </a:r>
          </a:p>
        </p:txBody>
      </p:sp>
    </p:spTree>
  </p:cSld>
  <p:clrMapOvr>
    <a:masterClrMapping/>
  </p:clrMapOvr>
  <p:transition spd="slow">
    <p:cut/>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Shape 73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Storage &amp; Handling of Pastries</a:t>
            </a:r>
          </a:p>
        </p:txBody>
      </p:sp>
      <p:sp>
        <p:nvSpPr>
          <p:cNvPr id="731" name="Shape 731"/>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Cream/custard pies – Refrigerate</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Savory pies – refrigerate</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Fruit pies – can be left on counter, covered</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*Handle pastries as little as possible</a:t>
            </a:r>
          </a:p>
          <a:p>
            <a:pPr marL="342900" marR="0" lvl="0" indent="-342900" algn="l" rtl="0">
              <a:lnSpc>
                <a:spcPct val="100000"/>
              </a:lnSpc>
              <a:spcBef>
                <a:spcPts val="640"/>
              </a:spcBef>
              <a:spcAft>
                <a:spcPts val="0"/>
              </a:spcAft>
              <a:buClr>
                <a:schemeClr val="hlink"/>
              </a:buClr>
              <a:buSzPct val="80000"/>
              <a:buFont typeface="Noto Sans Symbols"/>
              <a:buNone/>
            </a:pPr>
            <a:endParaRPr sz="3200" b="0" i="0" u="none">
              <a:solidFill>
                <a:schemeClr val="lt1"/>
              </a:solidFill>
              <a:latin typeface="Tahoma"/>
              <a:ea typeface="Tahoma"/>
              <a:cs typeface="Tahoma"/>
              <a:sym typeface="Tahoma"/>
            </a:endParaRP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Cut in fat to flour in pastries to make it a flakier more tender crust.</a:t>
            </a:r>
          </a:p>
        </p:txBody>
      </p:sp>
    </p:spTree>
  </p:cSld>
  <p:clrMapOvr>
    <a:masterClrMapping/>
  </p:clrMapOvr>
  <p:transition spd="slow">
    <p:cut/>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Shape 73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Comic Sans MS"/>
              <a:buNone/>
            </a:pPr>
            <a:r>
              <a:rPr lang="en-US" sz="4400" b="0" i="0" u="none" strike="noStrike" cap="none">
                <a:solidFill>
                  <a:schemeClr val="lt2"/>
                </a:solidFill>
                <a:latin typeface="Comic Sans MS"/>
                <a:ea typeface="Comic Sans MS"/>
                <a:cs typeface="Comic Sans MS"/>
                <a:sym typeface="Comic Sans MS"/>
              </a:rPr>
              <a:t>Meat - Lean Cuts</a:t>
            </a:r>
          </a:p>
        </p:txBody>
      </p:sp>
      <p:sp>
        <p:nvSpPr>
          <p:cNvPr id="737" name="Shape 737"/>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hlink"/>
              </a:buClr>
              <a:buSzPct val="80000"/>
              <a:buFont typeface="Noto Sans Symbols"/>
              <a:buChar char="■"/>
            </a:pPr>
            <a:r>
              <a:rPr lang="en-US" sz="2800" b="0" i="0" u="none">
                <a:solidFill>
                  <a:schemeClr val="lt1"/>
                </a:solidFill>
                <a:latin typeface="Comic Sans MS"/>
                <a:ea typeface="Comic Sans MS"/>
                <a:cs typeface="Comic Sans MS"/>
                <a:sym typeface="Comic Sans MS"/>
              </a:rPr>
              <a:t>Lean</a:t>
            </a:r>
          </a:p>
          <a:p>
            <a:pPr marL="742950" marR="0" lvl="1" indent="-285750" algn="l" rtl="0">
              <a:lnSpc>
                <a:spcPct val="80000"/>
              </a:lnSpc>
              <a:spcBef>
                <a:spcPts val="480"/>
              </a:spcBef>
              <a:spcAft>
                <a:spcPts val="0"/>
              </a:spcAft>
              <a:buClr>
                <a:schemeClr val="lt1"/>
              </a:buClr>
              <a:buSzPct val="100000"/>
              <a:buFont typeface="Comic Sans MS"/>
              <a:buChar char="–"/>
            </a:pPr>
            <a:r>
              <a:rPr lang="en-US" sz="2400" b="0" i="0" u="none" strike="noStrike" cap="none">
                <a:solidFill>
                  <a:schemeClr val="lt1"/>
                </a:solidFill>
                <a:latin typeface="Comic Sans MS"/>
                <a:ea typeface="Comic Sans MS"/>
                <a:cs typeface="Comic Sans MS"/>
                <a:sym typeface="Comic Sans MS"/>
              </a:rPr>
              <a:t>Less than (based on 3.5 oz. serving)</a:t>
            </a:r>
          </a:p>
          <a:p>
            <a:pPr marL="1143000" marR="0" lvl="2" indent="-228600" algn="l" rtl="0">
              <a:lnSpc>
                <a:spcPct val="80000"/>
              </a:lnSpc>
              <a:spcBef>
                <a:spcPts val="400"/>
              </a:spcBef>
              <a:spcAft>
                <a:spcPts val="0"/>
              </a:spcAft>
              <a:buClr>
                <a:schemeClr val="hlink"/>
              </a:buClr>
              <a:buSzPct val="100000"/>
              <a:buFont typeface="Noto Sans Symbols"/>
              <a:buChar char="▪"/>
            </a:pPr>
            <a:r>
              <a:rPr lang="en-US" sz="2000" b="0" i="0" u="none" strike="noStrike" cap="none">
                <a:solidFill>
                  <a:schemeClr val="lt1"/>
                </a:solidFill>
                <a:latin typeface="Comic Sans MS"/>
                <a:ea typeface="Comic Sans MS"/>
                <a:cs typeface="Comic Sans MS"/>
                <a:sym typeface="Comic Sans MS"/>
              </a:rPr>
              <a:t>10 grams of fat</a:t>
            </a:r>
          </a:p>
          <a:p>
            <a:pPr marL="1143000" marR="0" lvl="2" indent="-228600" algn="l" rtl="0">
              <a:lnSpc>
                <a:spcPct val="80000"/>
              </a:lnSpc>
              <a:spcBef>
                <a:spcPts val="400"/>
              </a:spcBef>
              <a:spcAft>
                <a:spcPts val="0"/>
              </a:spcAft>
              <a:buClr>
                <a:schemeClr val="hlink"/>
              </a:buClr>
              <a:buSzPct val="100000"/>
              <a:buFont typeface="Noto Sans Symbols"/>
              <a:buChar char="▪"/>
            </a:pPr>
            <a:r>
              <a:rPr lang="en-US" sz="2000" b="0" i="0" u="none" strike="noStrike" cap="none">
                <a:solidFill>
                  <a:schemeClr val="lt1"/>
                </a:solidFill>
                <a:latin typeface="Comic Sans MS"/>
                <a:ea typeface="Comic Sans MS"/>
                <a:cs typeface="Comic Sans MS"/>
                <a:sym typeface="Comic Sans MS"/>
              </a:rPr>
              <a:t>4 grams of saturated fat</a:t>
            </a:r>
          </a:p>
          <a:p>
            <a:pPr marL="1143000" marR="0" lvl="2" indent="-228600" algn="l" rtl="0">
              <a:lnSpc>
                <a:spcPct val="80000"/>
              </a:lnSpc>
              <a:spcBef>
                <a:spcPts val="400"/>
              </a:spcBef>
              <a:spcAft>
                <a:spcPts val="0"/>
              </a:spcAft>
              <a:buClr>
                <a:schemeClr val="hlink"/>
              </a:buClr>
              <a:buSzPct val="100000"/>
              <a:buFont typeface="Noto Sans Symbols"/>
              <a:buChar char="▪"/>
            </a:pPr>
            <a:r>
              <a:rPr lang="en-US" sz="2000" b="0" i="0" u="none" strike="noStrike" cap="none">
                <a:solidFill>
                  <a:schemeClr val="lt1"/>
                </a:solidFill>
                <a:latin typeface="Comic Sans MS"/>
                <a:ea typeface="Comic Sans MS"/>
                <a:cs typeface="Comic Sans MS"/>
                <a:sym typeface="Comic Sans MS"/>
              </a:rPr>
              <a:t>95 milligrams of cholesterol</a:t>
            </a:r>
          </a:p>
          <a:p>
            <a:pPr marL="742950" marR="0" lvl="1" indent="-285750" algn="l" rtl="0">
              <a:lnSpc>
                <a:spcPct val="80000"/>
              </a:lnSpc>
              <a:spcBef>
                <a:spcPts val="480"/>
              </a:spcBef>
              <a:spcAft>
                <a:spcPts val="0"/>
              </a:spcAft>
              <a:buClr>
                <a:schemeClr val="lt1"/>
              </a:buClr>
              <a:buSzPct val="100000"/>
              <a:buFont typeface="Comic Sans MS"/>
              <a:buChar char="–"/>
            </a:pPr>
            <a:r>
              <a:rPr lang="en-US" sz="2400" b="0" i="0" u="none" strike="noStrike" cap="none">
                <a:solidFill>
                  <a:schemeClr val="lt1"/>
                </a:solidFill>
                <a:latin typeface="Comic Sans MS"/>
                <a:ea typeface="Comic Sans MS"/>
                <a:cs typeface="Comic Sans MS"/>
                <a:sym typeface="Comic Sans MS"/>
              </a:rPr>
              <a:t>Appearance</a:t>
            </a:r>
          </a:p>
          <a:p>
            <a:pPr marL="1143000" marR="0" lvl="2" indent="-228600" algn="l" rtl="0">
              <a:lnSpc>
                <a:spcPct val="80000"/>
              </a:lnSpc>
              <a:spcBef>
                <a:spcPts val="400"/>
              </a:spcBef>
              <a:spcAft>
                <a:spcPts val="0"/>
              </a:spcAft>
              <a:buClr>
                <a:schemeClr val="hlink"/>
              </a:buClr>
              <a:buSzPct val="100000"/>
              <a:buFont typeface="Noto Sans Symbols"/>
              <a:buChar char="▪"/>
            </a:pPr>
            <a:r>
              <a:rPr lang="en-US" sz="2000" b="0" i="0" u="none" strike="noStrike" cap="none">
                <a:solidFill>
                  <a:schemeClr val="lt1"/>
                </a:solidFill>
                <a:latin typeface="Comic Sans MS"/>
                <a:ea typeface="Comic Sans MS"/>
                <a:cs typeface="Comic Sans MS"/>
                <a:sym typeface="Comic Sans MS"/>
              </a:rPr>
              <a:t>Less than ¼ in. fat around meat</a:t>
            </a:r>
          </a:p>
          <a:p>
            <a:pPr marL="742950" marR="0" lvl="1" indent="-285750" algn="l" rtl="0">
              <a:lnSpc>
                <a:spcPct val="80000"/>
              </a:lnSpc>
              <a:spcBef>
                <a:spcPts val="480"/>
              </a:spcBef>
              <a:spcAft>
                <a:spcPts val="0"/>
              </a:spcAft>
              <a:buClr>
                <a:schemeClr val="lt1"/>
              </a:buClr>
              <a:buSzPct val="100000"/>
              <a:buFont typeface="Comic Sans MS"/>
              <a:buChar char="–"/>
            </a:pPr>
            <a:r>
              <a:rPr lang="en-US" sz="2400" b="0" i="0" u="none" strike="noStrike" cap="none">
                <a:solidFill>
                  <a:schemeClr val="lt1"/>
                </a:solidFill>
                <a:latin typeface="Comic Sans MS"/>
                <a:ea typeface="Comic Sans MS"/>
                <a:cs typeface="Comic Sans MS"/>
                <a:sym typeface="Comic Sans MS"/>
              </a:rPr>
              <a:t>Beef Roasts &amp; Steaks: round, loin, sirloin, chuck arm</a:t>
            </a:r>
          </a:p>
          <a:p>
            <a:pPr marL="742950" marR="0" lvl="1" indent="-285750" algn="l" rtl="0">
              <a:lnSpc>
                <a:spcPct val="80000"/>
              </a:lnSpc>
              <a:spcBef>
                <a:spcPts val="480"/>
              </a:spcBef>
              <a:spcAft>
                <a:spcPts val="0"/>
              </a:spcAft>
              <a:buClr>
                <a:schemeClr val="lt1"/>
              </a:buClr>
              <a:buSzPct val="100000"/>
              <a:buFont typeface="Comic Sans MS"/>
              <a:buChar char="–"/>
            </a:pPr>
            <a:r>
              <a:rPr lang="en-US" sz="2400" b="0" i="0" u="none" strike="noStrike" cap="none">
                <a:solidFill>
                  <a:schemeClr val="lt1"/>
                </a:solidFill>
                <a:latin typeface="Comic Sans MS"/>
                <a:ea typeface="Comic Sans MS"/>
                <a:cs typeface="Comic Sans MS"/>
                <a:sym typeface="Comic Sans MS"/>
              </a:rPr>
              <a:t>Pork Roasts &amp; Chops: tenderloin, center loin, ham</a:t>
            </a:r>
          </a:p>
          <a:p>
            <a:pPr marL="742950" marR="0" lvl="1" indent="-285750" algn="l" rtl="0">
              <a:lnSpc>
                <a:spcPct val="80000"/>
              </a:lnSpc>
              <a:spcBef>
                <a:spcPts val="480"/>
              </a:spcBef>
              <a:spcAft>
                <a:spcPts val="0"/>
              </a:spcAft>
              <a:buClr>
                <a:schemeClr val="lt1"/>
              </a:buClr>
              <a:buSzPct val="100000"/>
              <a:buFont typeface="Comic Sans MS"/>
              <a:buChar char="–"/>
            </a:pPr>
            <a:r>
              <a:rPr lang="en-US" sz="2400" b="0" i="0" u="none" strike="noStrike" cap="none">
                <a:solidFill>
                  <a:schemeClr val="lt1"/>
                </a:solidFill>
                <a:latin typeface="Comic Sans MS"/>
                <a:ea typeface="Comic Sans MS"/>
                <a:cs typeface="Comic Sans MS"/>
                <a:sym typeface="Comic Sans MS"/>
              </a:rPr>
              <a:t>Veal Cuts: all except ground veal</a:t>
            </a:r>
          </a:p>
          <a:p>
            <a:pPr marL="742950" marR="0" lvl="1" indent="-285750" algn="l" rtl="0">
              <a:lnSpc>
                <a:spcPct val="80000"/>
              </a:lnSpc>
              <a:spcBef>
                <a:spcPts val="480"/>
              </a:spcBef>
              <a:spcAft>
                <a:spcPts val="0"/>
              </a:spcAft>
              <a:buClr>
                <a:schemeClr val="lt1"/>
              </a:buClr>
              <a:buSzPct val="100000"/>
              <a:buFont typeface="Comic Sans MS"/>
              <a:buChar char="–"/>
            </a:pPr>
            <a:r>
              <a:rPr lang="en-US" sz="2400" b="0" i="0" u="none" strike="noStrike" cap="none">
                <a:solidFill>
                  <a:schemeClr val="lt1"/>
                </a:solidFill>
                <a:latin typeface="Comic Sans MS"/>
                <a:ea typeface="Comic Sans MS"/>
                <a:cs typeface="Comic Sans MS"/>
                <a:sym typeface="Comic Sans MS"/>
              </a:rPr>
              <a:t>Lamb Roasts &amp; Chops: leg, loin, fore shank </a:t>
            </a:r>
          </a:p>
          <a:p>
            <a:pPr marL="342900" marR="0" lvl="0" indent="-342900" algn="l" rtl="0">
              <a:lnSpc>
                <a:spcPct val="80000"/>
              </a:lnSpc>
              <a:spcBef>
                <a:spcPts val="640"/>
              </a:spcBef>
              <a:spcAft>
                <a:spcPts val="0"/>
              </a:spcAft>
              <a:buClr>
                <a:schemeClr val="hlink"/>
              </a:buClr>
              <a:buSzPct val="80000"/>
              <a:buFont typeface="Noto Sans Symbols"/>
              <a:buChar char="■"/>
            </a:pPr>
            <a:r>
              <a:rPr lang="en-US" sz="3200" b="0" i="0" u="none">
                <a:solidFill>
                  <a:schemeClr val="lt1"/>
                </a:solidFill>
                <a:latin typeface="Comic Sans MS"/>
                <a:ea typeface="Comic Sans MS"/>
                <a:cs typeface="Comic Sans MS"/>
                <a:sym typeface="Comic Sans MS"/>
              </a:rPr>
              <a:t>Fatty cuts – trim excess fat</a:t>
            </a:r>
          </a:p>
        </p:txBody>
      </p:sp>
    </p:spTree>
  </p:cSld>
  <p:clrMapOvr>
    <a:masterClrMapping/>
  </p:clrMapOvr>
  <p:transition spd="slow">
    <p:cut/>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Shape 742"/>
          <p:cNvSpPr txBox="1">
            <a:spLocks noGrp="1"/>
          </p:cNvSpPr>
          <p:nvPr>
            <p:ph type="title"/>
          </p:nvPr>
        </p:nvSpPr>
        <p:spPr>
          <a:xfrm>
            <a:off x="1592262" y="457200"/>
            <a:ext cx="7551737" cy="82708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Comic Sans MS"/>
              <a:buNone/>
            </a:pPr>
            <a:r>
              <a:rPr lang="en-US" sz="4400" b="0" i="0" u="none" strike="noStrike" cap="none">
                <a:solidFill>
                  <a:schemeClr val="lt2"/>
                </a:solidFill>
                <a:latin typeface="Comic Sans MS"/>
                <a:ea typeface="Comic Sans MS"/>
                <a:cs typeface="Comic Sans MS"/>
                <a:sym typeface="Comic Sans MS"/>
              </a:rPr>
              <a:t>Cooking methods</a:t>
            </a:r>
            <a:br>
              <a:rPr lang="en-US" sz="4400" b="0" i="0" u="none" strike="noStrike" cap="none">
                <a:solidFill>
                  <a:schemeClr val="lt2"/>
                </a:solidFill>
                <a:latin typeface="Comic Sans MS"/>
                <a:ea typeface="Comic Sans MS"/>
                <a:cs typeface="Comic Sans MS"/>
                <a:sym typeface="Comic Sans MS"/>
              </a:rPr>
            </a:br>
            <a:r>
              <a:rPr lang="en-US" sz="4400" b="0" i="0" u="none" strike="noStrike" cap="none">
                <a:solidFill>
                  <a:schemeClr val="lt2"/>
                </a:solidFill>
                <a:latin typeface="Comic Sans MS"/>
                <a:ea typeface="Comic Sans MS"/>
                <a:cs typeface="Comic Sans MS"/>
                <a:sym typeface="Comic Sans MS"/>
              </a:rPr>
              <a:t>   </a:t>
            </a:r>
            <a:r>
              <a:rPr lang="en-US" sz="2800" b="0" i="0" u="none" strike="noStrike" cap="none">
                <a:solidFill>
                  <a:schemeClr val="lt2"/>
                </a:solidFill>
                <a:latin typeface="Comic Sans MS"/>
                <a:ea typeface="Comic Sans MS"/>
                <a:cs typeface="Comic Sans MS"/>
                <a:sym typeface="Comic Sans MS"/>
              </a:rPr>
              <a:t>			</a:t>
            </a:r>
          </a:p>
        </p:txBody>
      </p:sp>
      <p:sp>
        <p:nvSpPr>
          <p:cNvPr id="743" name="Shape 743"/>
          <p:cNvSpPr txBox="1">
            <a:spLocks noGrp="1"/>
          </p:cNvSpPr>
          <p:nvPr>
            <p:ph type="body" idx="1"/>
          </p:nvPr>
        </p:nvSpPr>
        <p:spPr>
          <a:xfrm>
            <a:off x="304800" y="2438400"/>
            <a:ext cx="4240211" cy="5557837"/>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2800" b="0" i="0" u="none">
                <a:solidFill>
                  <a:schemeClr val="lt1"/>
                </a:solidFill>
                <a:latin typeface="Comic Sans MS"/>
                <a:ea typeface="Comic Sans MS"/>
                <a:cs typeface="Comic Sans MS"/>
                <a:sym typeface="Comic Sans MS"/>
              </a:rPr>
              <a:t>Frying</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a:solidFill>
                  <a:schemeClr val="lt1"/>
                </a:solidFill>
                <a:latin typeface="Comic Sans MS"/>
                <a:ea typeface="Comic Sans MS"/>
                <a:cs typeface="Comic Sans MS"/>
                <a:sym typeface="Comic Sans MS"/>
              </a:rPr>
              <a:t>Sautéing in large amounts of fat</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a:solidFill>
                  <a:schemeClr val="lt1"/>
                </a:solidFill>
                <a:latin typeface="Comic Sans MS"/>
                <a:ea typeface="Comic Sans MS"/>
                <a:cs typeface="Comic Sans MS"/>
                <a:sym typeface="Comic Sans MS"/>
              </a:rPr>
              <a:t>Cooking with fatty sauces and gravies</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a:solidFill>
                  <a:schemeClr val="lt1"/>
                </a:solidFill>
                <a:latin typeface="Comic Sans MS"/>
                <a:ea typeface="Comic Sans MS"/>
                <a:cs typeface="Comic Sans MS"/>
                <a:sym typeface="Comic Sans MS"/>
              </a:rPr>
              <a:t>Basting with fat</a:t>
            </a:r>
          </a:p>
        </p:txBody>
      </p:sp>
      <p:sp>
        <p:nvSpPr>
          <p:cNvPr id="744" name="Shape 744"/>
          <p:cNvSpPr txBox="1">
            <a:spLocks noGrp="1"/>
          </p:cNvSpPr>
          <p:nvPr>
            <p:ph type="body" idx="1"/>
          </p:nvPr>
        </p:nvSpPr>
        <p:spPr>
          <a:xfrm>
            <a:off x="4419600" y="2138361"/>
            <a:ext cx="4240211" cy="4719637"/>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2800" b="0" i="0" u="none">
                <a:solidFill>
                  <a:schemeClr val="lt1"/>
                </a:solidFill>
                <a:latin typeface="Comic Sans MS"/>
                <a:ea typeface="Comic Sans MS"/>
                <a:cs typeface="Comic Sans MS"/>
                <a:sym typeface="Comic Sans MS"/>
              </a:rPr>
              <a:t>Roasting</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a:solidFill>
                  <a:schemeClr val="lt1"/>
                </a:solidFill>
                <a:latin typeface="Comic Sans MS"/>
                <a:ea typeface="Comic Sans MS"/>
                <a:cs typeface="Comic Sans MS"/>
                <a:sym typeface="Comic Sans MS"/>
              </a:rPr>
              <a:t>Baking</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a:solidFill>
                  <a:schemeClr val="lt1"/>
                </a:solidFill>
                <a:latin typeface="Comic Sans MS"/>
                <a:ea typeface="Comic Sans MS"/>
                <a:cs typeface="Comic Sans MS"/>
                <a:sym typeface="Comic Sans MS"/>
              </a:rPr>
              <a:t>Broiling</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a:solidFill>
                  <a:schemeClr val="lt1"/>
                </a:solidFill>
                <a:latin typeface="Comic Sans MS"/>
                <a:ea typeface="Comic Sans MS"/>
                <a:cs typeface="Comic Sans MS"/>
                <a:sym typeface="Comic Sans MS"/>
              </a:rPr>
              <a:t>Steaming</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a:solidFill>
                  <a:schemeClr val="lt1"/>
                </a:solidFill>
                <a:latin typeface="Comic Sans MS"/>
                <a:ea typeface="Comic Sans MS"/>
                <a:cs typeface="Comic Sans MS"/>
                <a:sym typeface="Comic Sans MS"/>
              </a:rPr>
              <a:t>Poaching</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a:solidFill>
                  <a:schemeClr val="lt1"/>
                </a:solidFill>
                <a:latin typeface="Comic Sans MS"/>
                <a:ea typeface="Comic Sans MS"/>
                <a:cs typeface="Comic Sans MS"/>
                <a:sym typeface="Comic Sans MS"/>
              </a:rPr>
              <a:t>Braising</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a:solidFill>
                  <a:schemeClr val="lt1"/>
                </a:solidFill>
                <a:latin typeface="Comic Sans MS"/>
                <a:ea typeface="Comic Sans MS"/>
                <a:cs typeface="Comic Sans MS"/>
                <a:sym typeface="Comic Sans MS"/>
              </a:rPr>
              <a:t>Grilling</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a:solidFill>
                  <a:schemeClr val="lt1"/>
                </a:solidFill>
                <a:latin typeface="Comic Sans MS"/>
                <a:ea typeface="Comic Sans MS"/>
                <a:cs typeface="Comic Sans MS"/>
                <a:sym typeface="Comic Sans MS"/>
              </a:rPr>
              <a:t>Sauté in non-stick pan</a:t>
            </a:r>
          </a:p>
          <a:p>
            <a:pPr marL="342900" marR="0" lvl="0" indent="-342900" algn="l" rtl="0">
              <a:spcBef>
                <a:spcPts val="560"/>
              </a:spcBef>
              <a:spcAft>
                <a:spcPts val="0"/>
              </a:spcAft>
              <a:buClr>
                <a:schemeClr val="hlink"/>
              </a:buClr>
              <a:buSzPct val="80000"/>
              <a:buFont typeface="Noto Sans Symbols"/>
              <a:buNone/>
            </a:pPr>
            <a:endParaRPr sz="2800" b="0" i="0" u="none">
              <a:solidFill>
                <a:schemeClr val="lt1"/>
              </a:solidFill>
              <a:latin typeface="Comic Sans MS"/>
              <a:ea typeface="Comic Sans MS"/>
              <a:cs typeface="Comic Sans MS"/>
              <a:sym typeface="Comic Sans MS"/>
            </a:endParaRPr>
          </a:p>
        </p:txBody>
      </p:sp>
      <p:sp>
        <p:nvSpPr>
          <p:cNvPr id="745" name="Shape 745"/>
          <p:cNvSpPr txBox="1"/>
          <p:nvPr/>
        </p:nvSpPr>
        <p:spPr>
          <a:xfrm>
            <a:off x="1219200" y="1447800"/>
            <a:ext cx="1981199" cy="519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ahoma"/>
              <a:buNone/>
            </a:pPr>
            <a:r>
              <a:rPr lang="en-US" sz="2800" b="1" i="0" u="sng">
                <a:solidFill>
                  <a:schemeClr val="lt1"/>
                </a:solidFill>
                <a:latin typeface="Tahoma"/>
                <a:ea typeface="Tahoma"/>
                <a:cs typeface="Tahoma"/>
                <a:sym typeface="Tahoma"/>
              </a:rPr>
              <a:t>High fat</a:t>
            </a:r>
          </a:p>
        </p:txBody>
      </p:sp>
      <p:sp>
        <p:nvSpPr>
          <p:cNvPr id="746" name="Shape 746"/>
          <p:cNvSpPr txBox="1"/>
          <p:nvPr/>
        </p:nvSpPr>
        <p:spPr>
          <a:xfrm>
            <a:off x="5334000" y="1371600"/>
            <a:ext cx="1430337" cy="519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ahoma"/>
              <a:buNone/>
            </a:pPr>
            <a:r>
              <a:rPr lang="en-US" sz="2800" b="1" i="0" u="sng">
                <a:solidFill>
                  <a:schemeClr val="lt1"/>
                </a:solidFill>
                <a:latin typeface="Tahoma"/>
                <a:ea typeface="Tahoma"/>
                <a:cs typeface="Tahoma"/>
                <a:sym typeface="Tahoma"/>
              </a:rPr>
              <a:t>Low fat</a:t>
            </a:r>
          </a:p>
        </p:txBody>
      </p:sp>
    </p:spTree>
  </p:cSld>
  <p:clrMapOvr>
    <a:masterClrMapping/>
  </p:clrMapOvr>
  <p:transition spd="slow">
    <p:cut/>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Shape 75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Comic Sans MS"/>
              <a:buNone/>
            </a:pPr>
            <a:r>
              <a:rPr lang="en-US" sz="4400" b="0" i="0" u="none" strike="noStrike" cap="none">
                <a:solidFill>
                  <a:schemeClr val="lt2"/>
                </a:solidFill>
                <a:latin typeface="Comic Sans MS"/>
                <a:ea typeface="Comic Sans MS"/>
                <a:cs typeface="Comic Sans MS"/>
                <a:sym typeface="Comic Sans MS"/>
              </a:rPr>
              <a:t>Inspection &amp; Grading - Meat</a:t>
            </a:r>
          </a:p>
        </p:txBody>
      </p:sp>
      <p:sp>
        <p:nvSpPr>
          <p:cNvPr id="752" name="Shape 752"/>
          <p:cNvSpPr txBox="1">
            <a:spLocks noGrp="1"/>
          </p:cNvSpPr>
          <p:nvPr>
            <p:ph type="body" idx="1"/>
          </p:nvPr>
        </p:nvSpPr>
        <p:spPr>
          <a:xfrm>
            <a:off x="457200" y="1600200"/>
            <a:ext cx="8381999" cy="49530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hlink"/>
              </a:buClr>
              <a:buSzPct val="79999"/>
              <a:buFont typeface="Noto Sans Symbols"/>
              <a:buChar char="■"/>
            </a:pPr>
            <a:r>
              <a:rPr lang="en-US" sz="1800" b="0" i="0" u="none">
                <a:solidFill>
                  <a:schemeClr val="lt1"/>
                </a:solidFill>
                <a:latin typeface="Comic Sans MS"/>
                <a:ea typeface="Comic Sans MS"/>
                <a:cs typeface="Comic Sans MS"/>
                <a:sym typeface="Comic Sans MS"/>
              </a:rPr>
              <a:t>USDA</a:t>
            </a:r>
          </a:p>
          <a:p>
            <a:pPr marL="342900" marR="0" lvl="0" indent="-342900" algn="l" rtl="0">
              <a:lnSpc>
                <a:spcPct val="80000"/>
              </a:lnSpc>
              <a:spcBef>
                <a:spcPts val="360"/>
              </a:spcBef>
              <a:spcAft>
                <a:spcPts val="0"/>
              </a:spcAft>
              <a:buClr>
                <a:schemeClr val="hlink"/>
              </a:buClr>
              <a:buSzPct val="79999"/>
              <a:buFont typeface="Noto Sans Symbols"/>
              <a:buChar char="■"/>
            </a:pPr>
            <a:r>
              <a:rPr lang="en-US" sz="1800" b="0" i="0" u="none">
                <a:solidFill>
                  <a:schemeClr val="lt1"/>
                </a:solidFill>
                <a:latin typeface="Comic Sans MS"/>
                <a:ea typeface="Comic Sans MS"/>
                <a:cs typeface="Comic Sans MS"/>
                <a:sym typeface="Comic Sans MS"/>
              </a:rPr>
              <a:t>Stamped w/ harmless vegetable dye</a:t>
            </a:r>
          </a:p>
          <a:p>
            <a:pPr marL="342900" marR="0" lvl="0" indent="-342900" algn="l" rtl="0">
              <a:lnSpc>
                <a:spcPct val="80000"/>
              </a:lnSpc>
              <a:spcBef>
                <a:spcPts val="360"/>
              </a:spcBef>
              <a:spcAft>
                <a:spcPts val="0"/>
              </a:spcAft>
              <a:buClr>
                <a:schemeClr val="hlink"/>
              </a:buClr>
              <a:buSzPct val="79999"/>
              <a:buFont typeface="Noto Sans Symbols"/>
              <a:buChar char="■"/>
            </a:pPr>
            <a:r>
              <a:rPr lang="en-US" sz="1800" b="0" i="0" u="none">
                <a:solidFill>
                  <a:schemeClr val="lt1"/>
                </a:solidFill>
                <a:latin typeface="Comic Sans MS"/>
                <a:ea typeface="Comic Sans MS"/>
                <a:cs typeface="Comic Sans MS"/>
                <a:sym typeface="Comic Sans MS"/>
              </a:rPr>
              <a:t>Meat</a:t>
            </a:r>
          </a:p>
          <a:p>
            <a:pPr marL="742950" marR="0" lvl="1" indent="-285750" algn="l" rtl="0">
              <a:lnSpc>
                <a:spcPct val="80000"/>
              </a:lnSpc>
              <a:spcBef>
                <a:spcPts val="320"/>
              </a:spcBef>
              <a:spcAft>
                <a:spcPts val="0"/>
              </a:spcAft>
              <a:buClr>
                <a:schemeClr val="lt1"/>
              </a:buClr>
              <a:buSzPct val="100000"/>
              <a:buFont typeface="Comic Sans MS"/>
              <a:buChar char="–"/>
            </a:pPr>
            <a:r>
              <a:rPr lang="en-US" sz="1600" b="0" i="0" u="none" strike="noStrike" cap="none">
                <a:solidFill>
                  <a:schemeClr val="lt1"/>
                </a:solidFill>
                <a:latin typeface="Comic Sans MS"/>
                <a:ea typeface="Comic Sans MS"/>
                <a:cs typeface="Comic Sans MS"/>
                <a:sym typeface="Comic Sans MS"/>
              </a:rPr>
              <a:t>Graded according to:</a:t>
            </a:r>
          </a:p>
          <a:p>
            <a:pPr marL="1143000" marR="0" lvl="2" indent="-228600" algn="l" rtl="0">
              <a:lnSpc>
                <a:spcPct val="80000"/>
              </a:lnSpc>
              <a:spcBef>
                <a:spcPts val="280"/>
              </a:spcBef>
              <a:spcAft>
                <a:spcPts val="0"/>
              </a:spcAft>
              <a:buClr>
                <a:schemeClr val="hlink"/>
              </a:buClr>
              <a:buSzPct val="100000"/>
              <a:buFont typeface="Noto Sans Symbols"/>
              <a:buChar char="▪"/>
            </a:pPr>
            <a:r>
              <a:rPr lang="en-US" sz="1400" b="0" i="0" u="none" strike="noStrike" cap="none">
                <a:solidFill>
                  <a:schemeClr val="lt1"/>
                </a:solidFill>
                <a:latin typeface="Comic Sans MS"/>
                <a:ea typeface="Comic Sans MS"/>
                <a:cs typeface="Comic Sans MS"/>
                <a:sym typeface="Comic Sans MS"/>
              </a:rPr>
              <a:t>Marbling (internal fat w/in the muscle tissues)</a:t>
            </a:r>
          </a:p>
          <a:p>
            <a:pPr marL="1143000" marR="0" lvl="2" indent="-228600" algn="l" rtl="0">
              <a:lnSpc>
                <a:spcPct val="80000"/>
              </a:lnSpc>
              <a:spcBef>
                <a:spcPts val="280"/>
              </a:spcBef>
              <a:spcAft>
                <a:spcPts val="0"/>
              </a:spcAft>
              <a:buClr>
                <a:schemeClr val="hlink"/>
              </a:buClr>
              <a:buSzPct val="100000"/>
              <a:buFont typeface="Noto Sans Symbols"/>
              <a:buChar char="▪"/>
            </a:pPr>
            <a:r>
              <a:rPr lang="en-US" sz="1400" b="0" i="0" u="none" strike="noStrike" cap="none">
                <a:solidFill>
                  <a:schemeClr val="lt1"/>
                </a:solidFill>
                <a:latin typeface="Comic Sans MS"/>
                <a:ea typeface="Comic Sans MS"/>
                <a:cs typeface="Comic Sans MS"/>
                <a:sym typeface="Comic Sans MS"/>
              </a:rPr>
              <a:t>Age of animal</a:t>
            </a:r>
          </a:p>
          <a:p>
            <a:pPr marL="1143000" marR="0" lvl="2" indent="-228600" algn="l" rtl="0">
              <a:lnSpc>
                <a:spcPct val="80000"/>
              </a:lnSpc>
              <a:spcBef>
                <a:spcPts val="280"/>
              </a:spcBef>
              <a:spcAft>
                <a:spcPts val="0"/>
              </a:spcAft>
              <a:buClr>
                <a:schemeClr val="hlink"/>
              </a:buClr>
              <a:buSzPct val="100000"/>
              <a:buFont typeface="Noto Sans Symbols"/>
              <a:buChar char="▪"/>
            </a:pPr>
            <a:r>
              <a:rPr lang="en-US" sz="1400" b="0" i="0" u="none" strike="noStrike" cap="none">
                <a:solidFill>
                  <a:schemeClr val="lt1"/>
                </a:solidFill>
                <a:latin typeface="Comic Sans MS"/>
                <a:ea typeface="Comic Sans MS"/>
                <a:cs typeface="Comic Sans MS"/>
                <a:sym typeface="Comic Sans MS"/>
              </a:rPr>
              <a:t>Texture and appearance of meat</a:t>
            </a:r>
          </a:p>
          <a:p>
            <a:pPr marL="342900" marR="0" lvl="0" indent="-342900" algn="l" rtl="0">
              <a:lnSpc>
                <a:spcPct val="80000"/>
              </a:lnSpc>
              <a:spcBef>
                <a:spcPts val="360"/>
              </a:spcBef>
              <a:spcAft>
                <a:spcPts val="0"/>
              </a:spcAft>
              <a:buClr>
                <a:schemeClr val="hlink"/>
              </a:buClr>
              <a:buSzPct val="79999"/>
              <a:buFont typeface="Noto Sans Symbols"/>
              <a:buChar char="■"/>
            </a:pPr>
            <a:r>
              <a:rPr lang="en-US" sz="1800" b="0" i="0" u="none">
                <a:solidFill>
                  <a:schemeClr val="lt1"/>
                </a:solidFill>
                <a:latin typeface="Comic Sans MS"/>
                <a:ea typeface="Comic Sans MS"/>
                <a:cs typeface="Comic Sans MS"/>
                <a:sym typeface="Comic Sans MS"/>
              </a:rPr>
              <a:t>Common grades of beef:</a:t>
            </a:r>
          </a:p>
          <a:p>
            <a:pPr marL="742950" marR="0" lvl="1" indent="-285750" algn="l" rtl="0">
              <a:lnSpc>
                <a:spcPct val="80000"/>
              </a:lnSpc>
              <a:spcBef>
                <a:spcPts val="320"/>
              </a:spcBef>
              <a:spcAft>
                <a:spcPts val="0"/>
              </a:spcAft>
              <a:buClr>
                <a:schemeClr val="lt1"/>
              </a:buClr>
              <a:buSzPct val="100000"/>
              <a:buFont typeface="Comic Sans MS"/>
              <a:buChar char="–"/>
            </a:pPr>
            <a:r>
              <a:rPr lang="en-US" sz="1600" b="0" i="0" u="none" strike="noStrike" cap="none">
                <a:solidFill>
                  <a:schemeClr val="lt1"/>
                </a:solidFill>
                <a:latin typeface="Comic Sans MS"/>
                <a:ea typeface="Comic Sans MS"/>
                <a:cs typeface="Comic Sans MS"/>
                <a:sym typeface="Comic Sans MS"/>
              </a:rPr>
              <a:t>Prime</a:t>
            </a:r>
          </a:p>
          <a:p>
            <a:pPr marL="1143000" marR="0" lvl="2" indent="-228600" algn="l" rtl="0">
              <a:lnSpc>
                <a:spcPct val="80000"/>
              </a:lnSpc>
              <a:spcBef>
                <a:spcPts val="280"/>
              </a:spcBef>
              <a:spcAft>
                <a:spcPts val="0"/>
              </a:spcAft>
              <a:buClr>
                <a:schemeClr val="hlink"/>
              </a:buClr>
              <a:buSzPct val="100000"/>
              <a:buFont typeface="Noto Sans Symbols"/>
              <a:buChar char="▪"/>
            </a:pPr>
            <a:r>
              <a:rPr lang="en-US" sz="1400" b="0" i="0" u="none" strike="noStrike" cap="none">
                <a:solidFill>
                  <a:schemeClr val="lt1"/>
                </a:solidFill>
                <a:latin typeface="Comic Sans MS"/>
                <a:ea typeface="Comic Sans MS"/>
                <a:cs typeface="Comic Sans MS"/>
                <a:sym typeface="Comic Sans MS"/>
              </a:rPr>
              <a:t>Well marbled, tender, flavorful, $$$</a:t>
            </a:r>
          </a:p>
          <a:p>
            <a:pPr marL="742950" marR="0" lvl="1" indent="-285750" algn="l" rtl="0">
              <a:lnSpc>
                <a:spcPct val="80000"/>
              </a:lnSpc>
              <a:spcBef>
                <a:spcPts val="320"/>
              </a:spcBef>
              <a:spcAft>
                <a:spcPts val="0"/>
              </a:spcAft>
              <a:buClr>
                <a:schemeClr val="lt1"/>
              </a:buClr>
              <a:buSzPct val="100000"/>
              <a:buFont typeface="Comic Sans MS"/>
              <a:buChar char="–"/>
            </a:pPr>
            <a:r>
              <a:rPr lang="en-US" sz="1600" b="0" i="0" u="none" strike="noStrike" cap="none">
                <a:solidFill>
                  <a:schemeClr val="lt1"/>
                </a:solidFill>
                <a:latin typeface="Comic Sans MS"/>
                <a:ea typeface="Comic Sans MS"/>
                <a:cs typeface="Comic Sans MS"/>
                <a:sym typeface="Comic Sans MS"/>
              </a:rPr>
              <a:t>Choice</a:t>
            </a:r>
          </a:p>
          <a:p>
            <a:pPr marL="1143000" marR="0" lvl="2" indent="-228600" algn="l" rtl="0">
              <a:lnSpc>
                <a:spcPct val="80000"/>
              </a:lnSpc>
              <a:spcBef>
                <a:spcPts val="280"/>
              </a:spcBef>
              <a:spcAft>
                <a:spcPts val="0"/>
              </a:spcAft>
              <a:buClr>
                <a:schemeClr val="hlink"/>
              </a:buClr>
              <a:buSzPct val="100000"/>
              <a:buFont typeface="Noto Sans Symbols"/>
              <a:buChar char="▪"/>
            </a:pPr>
            <a:r>
              <a:rPr lang="en-US" sz="1400" b="0" i="0" u="none" strike="noStrike" cap="none">
                <a:solidFill>
                  <a:schemeClr val="lt1"/>
                </a:solidFill>
                <a:latin typeface="Comic Sans MS"/>
                <a:ea typeface="Comic Sans MS"/>
                <a:cs typeface="Comic Sans MS"/>
                <a:sym typeface="Comic Sans MS"/>
              </a:rPr>
              <a:t>Most common, less marbling than prime but still tender</a:t>
            </a:r>
          </a:p>
          <a:p>
            <a:pPr marL="742950" marR="0" lvl="1" indent="-285750" algn="l" rtl="0">
              <a:lnSpc>
                <a:spcPct val="80000"/>
              </a:lnSpc>
              <a:spcBef>
                <a:spcPts val="320"/>
              </a:spcBef>
              <a:spcAft>
                <a:spcPts val="0"/>
              </a:spcAft>
              <a:buClr>
                <a:schemeClr val="lt1"/>
              </a:buClr>
              <a:buSzPct val="100000"/>
              <a:buFont typeface="Comic Sans MS"/>
              <a:buChar char="–"/>
            </a:pPr>
            <a:r>
              <a:rPr lang="en-US" sz="1600" b="0" i="0" u="none" strike="noStrike" cap="none">
                <a:solidFill>
                  <a:schemeClr val="lt1"/>
                </a:solidFill>
                <a:latin typeface="Comic Sans MS"/>
                <a:ea typeface="Comic Sans MS"/>
                <a:cs typeface="Comic Sans MS"/>
                <a:sym typeface="Comic Sans MS"/>
              </a:rPr>
              <a:t>Select</a:t>
            </a:r>
          </a:p>
          <a:p>
            <a:pPr marL="1143000" marR="0" lvl="2" indent="-228600" algn="l" rtl="0">
              <a:lnSpc>
                <a:spcPct val="80000"/>
              </a:lnSpc>
              <a:spcBef>
                <a:spcPts val="280"/>
              </a:spcBef>
              <a:spcAft>
                <a:spcPts val="0"/>
              </a:spcAft>
              <a:buClr>
                <a:schemeClr val="hlink"/>
              </a:buClr>
              <a:buSzPct val="100000"/>
              <a:buFont typeface="Noto Sans Symbols"/>
              <a:buChar char="▪"/>
            </a:pPr>
            <a:r>
              <a:rPr lang="en-US" sz="1400" b="0" i="0" u="none" strike="noStrike" cap="none">
                <a:solidFill>
                  <a:schemeClr val="lt1"/>
                </a:solidFill>
                <a:latin typeface="Comic Sans MS"/>
                <a:ea typeface="Comic Sans MS"/>
                <a:cs typeface="Comic Sans MS"/>
                <a:sym typeface="Comic Sans MS"/>
              </a:rPr>
              <a:t>Least amount of marbling, least expensive</a:t>
            </a:r>
          </a:p>
          <a:p>
            <a:pPr marL="342900" marR="0" lvl="0" indent="-342900" algn="l" rtl="0">
              <a:lnSpc>
                <a:spcPct val="80000"/>
              </a:lnSpc>
              <a:spcBef>
                <a:spcPts val="360"/>
              </a:spcBef>
              <a:spcAft>
                <a:spcPts val="0"/>
              </a:spcAft>
              <a:buClr>
                <a:schemeClr val="hlink"/>
              </a:buClr>
              <a:buSzPct val="79999"/>
              <a:buFont typeface="Noto Sans Symbols"/>
              <a:buChar char="■"/>
            </a:pPr>
            <a:r>
              <a:rPr lang="en-US" sz="1800" b="0" i="0" u="none">
                <a:solidFill>
                  <a:schemeClr val="lt1"/>
                </a:solidFill>
                <a:latin typeface="Comic Sans MS"/>
                <a:ea typeface="Comic Sans MS"/>
                <a:cs typeface="Comic Sans MS"/>
                <a:sym typeface="Comic Sans MS"/>
              </a:rPr>
              <a:t>Lamb &amp; Veal</a:t>
            </a:r>
          </a:p>
          <a:p>
            <a:pPr marL="742950" marR="0" lvl="1" indent="-285750" algn="l" rtl="0">
              <a:lnSpc>
                <a:spcPct val="80000"/>
              </a:lnSpc>
              <a:spcBef>
                <a:spcPts val="320"/>
              </a:spcBef>
              <a:spcAft>
                <a:spcPts val="0"/>
              </a:spcAft>
              <a:buClr>
                <a:schemeClr val="lt1"/>
              </a:buClr>
              <a:buSzPct val="100000"/>
              <a:buFont typeface="Comic Sans MS"/>
              <a:buChar char="–"/>
            </a:pPr>
            <a:r>
              <a:rPr lang="en-US" sz="1600" b="0" i="0" u="none" strike="noStrike" cap="none">
                <a:solidFill>
                  <a:schemeClr val="lt1"/>
                </a:solidFill>
                <a:latin typeface="Comic Sans MS"/>
                <a:ea typeface="Comic Sans MS"/>
                <a:cs typeface="Comic Sans MS"/>
                <a:sym typeface="Comic Sans MS"/>
              </a:rPr>
              <a:t>Same as beef w/ “good” replacing “select”</a:t>
            </a:r>
          </a:p>
          <a:p>
            <a:pPr marL="342900" marR="0" lvl="0" indent="-342900" algn="l" rtl="0">
              <a:lnSpc>
                <a:spcPct val="80000"/>
              </a:lnSpc>
              <a:spcBef>
                <a:spcPts val="360"/>
              </a:spcBef>
              <a:spcAft>
                <a:spcPts val="0"/>
              </a:spcAft>
              <a:buClr>
                <a:schemeClr val="hlink"/>
              </a:buClr>
              <a:buSzPct val="79999"/>
              <a:buFont typeface="Noto Sans Symbols"/>
              <a:buChar char="■"/>
            </a:pPr>
            <a:r>
              <a:rPr lang="en-US" sz="1800" b="0" i="0" u="none">
                <a:solidFill>
                  <a:schemeClr val="lt1"/>
                </a:solidFill>
                <a:latin typeface="Comic Sans MS"/>
                <a:ea typeface="Comic Sans MS"/>
                <a:cs typeface="Comic Sans MS"/>
                <a:sym typeface="Comic Sans MS"/>
              </a:rPr>
              <a:t>Pork</a:t>
            </a:r>
          </a:p>
          <a:p>
            <a:pPr marL="742950" marR="0" lvl="1" indent="-285750" algn="l" rtl="0">
              <a:lnSpc>
                <a:spcPct val="80000"/>
              </a:lnSpc>
              <a:spcBef>
                <a:spcPts val="320"/>
              </a:spcBef>
              <a:spcAft>
                <a:spcPts val="0"/>
              </a:spcAft>
              <a:buClr>
                <a:schemeClr val="lt1"/>
              </a:buClr>
              <a:buSzPct val="100000"/>
              <a:buFont typeface="Comic Sans MS"/>
              <a:buChar char="–"/>
            </a:pPr>
            <a:r>
              <a:rPr lang="en-US" sz="1600" b="0" i="0" u="none" strike="noStrike" cap="none">
                <a:solidFill>
                  <a:schemeClr val="lt1"/>
                </a:solidFill>
                <a:latin typeface="Comic Sans MS"/>
                <a:ea typeface="Comic Sans MS"/>
                <a:cs typeface="Comic Sans MS"/>
                <a:sym typeface="Comic Sans MS"/>
              </a:rPr>
              <a:t>Not graded due to uniform quality</a:t>
            </a:r>
          </a:p>
        </p:txBody>
      </p:sp>
      <p:pic>
        <p:nvPicPr>
          <p:cNvPr id="753" name="Shape 753"/>
          <p:cNvPicPr preferRelativeResize="0">
            <a:picLocks noGrp="1"/>
          </p:cNvPicPr>
          <p:nvPr>
            <p:ph type="body" idx="1"/>
          </p:nvPr>
        </p:nvPicPr>
        <p:blipFill rotWithShape="1">
          <a:blip r:embed="rId3">
            <a:alphaModFix/>
          </a:blip>
          <a:srcRect/>
          <a:stretch/>
        </p:blipFill>
        <p:spPr>
          <a:xfrm>
            <a:off x="6858000" y="4876800"/>
            <a:ext cx="1333499" cy="990599"/>
          </a:xfrm>
          <a:prstGeom prst="rect">
            <a:avLst/>
          </a:prstGeom>
          <a:noFill/>
          <a:ln>
            <a:noFill/>
          </a:ln>
        </p:spPr>
      </p:pic>
      <p:pic>
        <p:nvPicPr>
          <p:cNvPr id="754" name="Shape 754"/>
          <p:cNvPicPr preferRelativeResize="0">
            <a:picLocks noGrp="1"/>
          </p:cNvPicPr>
          <p:nvPr>
            <p:ph type="body" idx="2"/>
          </p:nvPr>
        </p:nvPicPr>
        <p:blipFill rotWithShape="1">
          <a:blip r:embed="rId4">
            <a:alphaModFix/>
          </a:blip>
          <a:srcRect/>
          <a:stretch/>
        </p:blipFill>
        <p:spPr>
          <a:xfrm>
            <a:off x="6858000" y="2133600"/>
            <a:ext cx="1409700" cy="1028700"/>
          </a:xfrm>
          <a:prstGeom prst="rect">
            <a:avLst/>
          </a:prstGeom>
          <a:noFill/>
          <a:ln>
            <a:noFill/>
          </a:ln>
        </p:spPr>
      </p:pic>
      <p:pic>
        <p:nvPicPr>
          <p:cNvPr id="755" name="Shape 755"/>
          <p:cNvPicPr preferRelativeResize="0"/>
          <p:nvPr/>
        </p:nvPicPr>
        <p:blipFill rotWithShape="1">
          <a:blip r:embed="rId5">
            <a:alphaModFix/>
          </a:blip>
          <a:srcRect/>
          <a:stretch/>
        </p:blipFill>
        <p:spPr>
          <a:xfrm>
            <a:off x="6858000" y="3505200"/>
            <a:ext cx="1409700" cy="1028700"/>
          </a:xfrm>
          <a:prstGeom prst="rect">
            <a:avLst/>
          </a:prstGeom>
          <a:noFill/>
          <a:ln>
            <a:noFill/>
          </a:ln>
        </p:spPr>
      </p:pic>
    </p:spTree>
  </p:cSld>
  <p:clrMapOvr>
    <a:masterClrMapping/>
  </p:clrMapOvr>
  <p:transition spd="slow">
    <p:cut/>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Shape 76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Comic Sans MS"/>
              <a:buNone/>
            </a:pPr>
            <a:r>
              <a:rPr lang="en-US" sz="4400" b="0" i="0" u="none" strike="noStrike" cap="none">
                <a:solidFill>
                  <a:schemeClr val="lt2"/>
                </a:solidFill>
                <a:latin typeface="Comic Sans MS"/>
                <a:ea typeface="Comic Sans MS"/>
                <a:cs typeface="Comic Sans MS"/>
                <a:sym typeface="Comic Sans MS"/>
              </a:rPr>
              <a:t>Inspecting &amp; Grading - Poultry</a:t>
            </a:r>
          </a:p>
        </p:txBody>
      </p:sp>
      <p:sp>
        <p:nvSpPr>
          <p:cNvPr id="761" name="Shape 761"/>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80000"/>
              <a:buFont typeface="Noto Sans Symbols"/>
              <a:buChar char="■"/>
            </a:pPr>
            <a:r>
              <a:rPr lang="en-US" sz="2800" b="0" i="0" u="none">
                <a:solidFill>
                  <a:schemeClr val="lt1"/>
                </a:solidFill>
                <a:latin typeface="Comic Sans MS"/>
                <a:ea typeface="Comic Sans MS"/>
                <a:cs typeface="Comic Sans MS"/>
                <a:sym typeface="Comic Sans MS"/>
              </a:rPr>
              <a:t>USDA- United States Department of Agriculture</a:t>
            </a:r>
          </a:p>
          <a:p>
            <a:pPr marL="342900" marR="0" lvl="0" indent="-342900" algn="l" rtl="0">
              <a:lnSpc>
                <a:spcPct val="90000"/>
              </a:lnSpc>
              <a:spcBef>
                <a:spcPts val="560"/>
              </a:spcBef>
              <a:spcAft>
                <a:spcPts val="0"/>
              </a:spcAft>
              <a:buClr>
                <a:schemeClr val="hlink"/>
              </a:buClr>
              <a:buSzPct val="80000"/>
              <a:buFont typeface="Noto Sans Symbols"/>
              <a:buChar char="■"/>
            </a:pPr>
            <a:r>
              <a:rPr lang="en-US" sz="2800" b="0" i="0" u="none">
                <a:solidFill>
                  <a:schemeClr val="lt1"/>
                </a:solidFill>
                <a:latin typeface="Comic Sans MS"/>
                <a:ea typeface="Comic Sans MS"/>
                <a:cs typeface="Comic Sans MS"/>
                <a:sym typeface="Comic Sans MS"/>
              </a:rPr>
              <a:t>Grade may appear on the package or attached to the wing of the bird</a:t>
            </a:r>
          </a:p>
          <a:p>
            <a:pPr marL="342900" marR="0" lvl="0" indent="-342900" algn="l" rtl="0">
              <a:lnSpc>
                <a:spcPct val="90000"/>
              </a:lnSpc>
              <a:spcBef>
                <a:spcPts val="560"/>
              </a:spcBef>
              <a:spcAft>
                <a:spcPts val="0"/>
              </a:spcAft>
              <a:buClr>
                <a:schemeClr val="hlink"/>
              </a:buClr>
              <a:buSzPct val="80000"/>
              <a:buFont typeface="Noto Sans Symbols"/>
              <a:buChar char="■"/>
            </a:pPr>
            <a:r>
              <a:rPr lang="en-US" sz="2800" b="0" i="0" u="none">
                <a:solidFill>
                  <a:schemeClr val="lt1"/>
                </a:solidFill>
                <a:latin typeface="Comic Sans MS"/>
                <a:ea typeface="Comic Sans MS"/>
                <a:cs typeface="Comic Sans MS"/>
                <a:sym typeface="Comic Sans MS"/>
              </a:rPr>
              <a:t>Grade A, B, or C</a:t>
            </a:r>
          </a:p>
          <a:p>
            <a:pPr marL="342900" marR="0" lvl="0" indent="-342900" algn="l" rtl="0">
              <a:lnSpc>
                <a:spcPct val="90000"/>
              </a:lnSpc>
              <a:spcBef>
                <a:spcPts val="560"/>
              </a:spcBef>
              <a:spcAft>
                <a:spcPts val="0"/>
              </a:spcAft>
              <a:buClr>
                <a:schemeClr val="hlink"/>
              </a:buClr>
              <a:buSzPct val="80000"/>
              <a:buFont typeface="Noto Sans Symbols"/>
              <a:buChar char="■"/>
            </a:pPr>
            <a:r>
              <a:rPr lang="en-US" sz="2800" b="0" i="0" u="none">
                <a:solidFill>
                  <a:schemeClr val="lt1"/>
                </a:solidFill>
                <a:latin typeface="Comic Sans MS"/>
                <a:ea typeface="Comic Sans MS"/>
                <a:cs typeface="Comic Sans MS"/>
                <a:sym typeface="Comic Sans MS"/>
              </a:rPr>
              <a:t>Grade A is the most common found in supermarkets—</a:t>
            </a:r>
          </a:p>
          <a:p>
            <a:pPr marL="742950" marR="0" lvl="1" indent="-285750" algn="l" rtl="0">
              <a:lnSpc>
                <a:spcPct val="90000"/>
              </a:lnSpc>
              <a:spcBef>
                <a:spcPts val="480"/>
              </a:spcBef>
              <a:spcAft>
                <a:spcPts val="0"/>
              </a:spcAft>
              <a:buClr>
                <a:schemeClr val="lt1"/>
              </a:buClr>
              <a:buSzPct val="100000"/>
              <a:buFont typeface="Comic Sans MS"/>
              <a:buChar char="–"/>
            </a:pPr>
            <a:r>
              <a:rPr lang="en-US" sz="2400" b="0" i="0" u="none" strike="noStrike" cap="none">
                <a:solidFill>
                  <a:schemeClr val="lt1"/>
                </a:solidFill>
                <a:latin typeface="Comic Sans MS"/>
                <a:ea typeface="Comic Sans MS"/>
                <a:cs typeface="Comic Sans MS"/>
                <a:sym typeface="Comic Sans MS"/>
              </a:rPr>
              <a:t>Practically free of defects</a:t>
            </a:r>
          </a:p>
          <a:p>
            <a:pPr marL="742950" marR="0" lvl="1" indent="-285750" algn="l" rtl="0">
              <a:lnSpc>
                <a:spcPct val="90000"/>
              </a:lnSpc>
              <a:spcBef>
                <a:spcPts val="480"/>
              </a:spcBef>
              <a:spcAft>
                <a:spcPts val="0"/>
              </a:spcAft>
              <a:buClr>
                <a:schemeClr val="lt1"/>
              </a:buClr>
              <a:buSzPct val="100000"/>
              <a:buFont typeface="Comic Sans MS"/>
              <a:buChar char="–"/>
            </a:pPr>
            <a:r>
              <a:rPr lang="en-US" sz="2400" b="0" i="0" u="none" strike="noStrike" cap="none">
                <a:solidFill>
                  <a:schemeClr val="lt1"/>
                </a:solidFill>
                <a:latin typeface="Comic Sans MS"/>
                <a:ea typeface="Comic Sans MS"/>
                <a:cs typeface="Comic Sans MS"/>
                <a:sym typeface="Comic Sans MS"/>
              </a:rPr>
              <a:t>Good shape and appearance</a:t>
            </a:r>
          </a:p>
          <a:p>
            <a:pPr marL="742950" marR="0" lvl="1" indent="-285750" algn="l" rtl="0">
              <a:lnSpc>
                <a:spcPct val="90000"/>
              </a:lnSpc>
              <a:spcBef>
                <a:spcPts val="480"/>
              </a:spcBef>
              <a:spcAft>
                <a:spcPts val="0"/>
              </a:spcAft>
              <a:buClr>
                <a:schemeClr val="lt1"/>
              </a:buClr>
              <a:buSzPct val="100000"/>
              <a:buFont typeface="Comic Sans MS"/>
              <a:buChar char="–"/>
            </a:pPr>
            <a:r>
              <a:rPr lang="en-US" sz="2400" b="0" i="0" u="none" strike="noStrike" cap="none">
                <a:solidFill>
                  <a:schemeClr val="lt1"/>
                </a:solidFill>
                <a:latin typeface="Comic Sans MS"/>
                <a:ea typeface="Comic Sans MS"/>
                <a:cs typeface="Comic Sans MS"/>
                <a:sym typeface="Comic Sans MS"/>
              </a:rPr>
              <a:t>Meaty</a:t>
            </a:r>
          </a:p>
          <a:p>
            <a:pPr marL="342900" marR="0" lvl="0" indent="-342900" algn="l" rtl="0">
              <a:spcBef>
                <a:spcPts val="480"/>
              </a:spcBef>
              <a:spcAft>
                <a:spcPts val="0"/>
              </a:spcAft>
              <a:buClr>
                <a:schemeClr val="hlink"/>
              </a:buClr>
              <a:buSzPct val="80000"/>
              <a:buFont typeface="Noto Sans Symbols"/>
              <a:buNone/>
            </a:pPr>
            <a:endParaRPr sz="2400" b="0" i="0" u="none" strike="noStrike" cap="none">
              <a:solidFill>
                <a:schemeClr val="lt1"/>
              </a:solidFill>
              <a:latin typeface="Comic Sans MS"/>
              <a:ea typeface="Comic Sans MS"/>
              <a:cs typeface="Comic Sans MS"/>
              <a:sym typeface="Comic Sans MS"/>
            </a:endParaRPr>
          </a:p>
        </p:txBody>
      </p:sp>
    </p:spTree>
  </p:cSld>
  <p:clrMapOvr>
    <a:masterClrMapping/>
  </p:clrMapOvr>
  <p:transition spd="slow">
    <p:cut/>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Shape 76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endParaRPr sz="4400" b="0" i="0" u="none" strike="noStrike" cap="none">
              <a:solidFill>
                <a:schemeClr val="lt2"/>
              </a:solidFill>
              <a:latin typeface="Tahoma"/>
              <a:ea typeface="Tahoma"/>
              <a:cs typeface="Tahoma"/>
              <a:sym typeface="Tahoma"/>
            </a:endParaRPr>
          </a:p>
        </p:txBody>
      </p:sp>
      <p:sp>
        <p:nvSpPr>
          <p:cNvPr id="767" name="Shape 767"/>
          <p:cNvSpPr txBox="1">
            <a:spLocks noGrp="1"/>
          </p:cNvSpPr>
          <p:nvPr>
            <p:ph type="body" idx="1"/>
          </p:nvPr>
        </p:nvSpPr>
        <p:spPr>
          <a:xfrm>
            <a:off x="19050" y="1600200"/>
            <a:ext cx="7391399" cy="4525961"/>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80000"/>
              <a:buFont typeface="Noto Sans Symbols"/>
              <a:buChar char="■"/>
            </a:pPr>
            <a:r>
              <a:rPr lang="en-US" sz="2800" b="1" i="1" u="none">
                <a:solidFill>
                  <a:schemeClr val="lt1"/>
                </a:solidFill>
                <a:latin typeface="Comic Sans MS"/>
                <a:ea typeface="Comic Sans MS"/>
                <a:cs typeface="Comic Sans MS"/>
                <a:sym typeface="Comic Sans MS"/>
              </a:rPr>
              <a:t>*Chicken</a:t>
            </a:r>
            <a:r>
              <a:rPr lang="en-US" sz="2800" b="1" i="0" u="none">
                <a:solidFill>
                  <a:schemeClr val="lt1"/>
                </a:solidFill>
                <a:latin typeface="Comic Sans MS"/>
                <a:ea typeface="Comic Sans MS"/>
                <a:cs typeface="Comic Sans MS"/>
                <a:sym typeface="Comic Sans MS"/>
              </a:rPr>
              <a:t>-</a:t>
            </a:r>
          </a:p>
          <a:p>
            <a:pPr marL="742950" marR="0" lvl="1" indent="-285750" algn="l" rtl="0">
              <a:lnSpc>
                <a:spcPct val="90000"/>
              </a:lnSpc>
              <a:spcBef>
                <a:spcPts val="480"/>
              </a:spcBef>
              <a:spcAft>
                <a:spcPts val="0"/>
              </a:spcAft>
              <a:buClr>
                <a:schemeClr val="lt1"/>
              </a:buClr>
              <a:buSzPct val="100000"/>
              <a:buFont typeface="Comic Sans MS"/>
              <a:buChar char="–"/>
            </a:pPr>
            <a:r>
              <a:rPr lang="en-US" sz="2400" b="0" i="0" u="none" strike="noStrike" cap="none">
                <a:solidFill>
                  <a:schemeClr val="lt1"/>
                </a:solidFill>
                <a:latin typeface="Comic Sans MS"/>
                <a:ea typeface="Comic Sans MS"/>
                <a:cs typeface="Comic Sans MS"/>
                <a:sym typeface="Comic Sans MS"/>
              </a:rPr>
              <a:t>Light meat- leaner and milder flavor; breasts and wings</a:t>
            </a:r>
          </a:p>
          <a:p>
            <a:pPr marL="742950" marR="0" lvl="1" indent="-285750" algn="l" rtl="0">
              <a:lnSpc>
                <a:spcPct val="90000"/>
              </a:lnSpc>
              <a:spcBef>
                <a:spcPts val="480"/>
              </a:spcBef>
              <a:spcAft>
                <a:spcPts val="0"/>
              </a:spcAft>
              <a:buClr>
                <a:schemeClr val="lt1"/>
              </a:buClr>
              <a:buSzPct val="100000"/>
              <a:buFont typeface="Comic Sans MS"/>
              <a:buChar char="–"/>
            </a:pPr>
            <a:r>
              <a:rPr lang="en-US" sz="2400" b="0" i="0" u="none" strike="noStrike" cap="none">
                <a:solidFill>
                  <a:schemeClr val="lt1"/>
                </a:solidFill>
                <a:latin typeface="Comic Sans MS"/>
                <a:ea typeface="Comic Sans MS"/>
                <a:cs typeface="Comic Sans MS"/>
                <a:sym typeface="Comic Sans MS"/>
              </a:rPr>
              <a:t>Dark Meat- more oxygen in this part of meat (more myoglobin)  which causes dark color; legs and thighs; higher in fat</a:t>
            </a:r>
          </a:p>
          <a:p>
            <a:pPr marL="342900" marR="0" lvl="0" indent="-342900" algn="l" rtl="0">
              <a:lnSpc>
                <a:spcPct val="90000"/>
              </a:lnSpc>
              <a:spcBef>
                <a:spcPts val="560"/>
              </a:spcBef>
              <a:spcAft>
                <a:spcPts val="0"/>
              </a:spcAft>
              <a:buClr>
                <a:schemeClr val="hlink"/>
              </a:buClr>
              <a:buSzPct val="80000"/>
              <a:buFont typeface="Noto Sans Symbols"/>
              <a:buChar char="■"/>
            </a:pPr>
            <a:r>
              <a:rPr lang="en-US" sz="2800" b="0" i="0" u="none">
                <a:solidFill>
                  <a:schemeClr val="lt1"/>
                </a:solidFill>
                <a:latin typeface="Comic Sans MS"/>
                <a:ea typeface="Comic Sans MS"/>
                <a:cs typeface="Comic Sans MS"/>
                <a:sym typeface="Comic Sans MS"/>
              </a:rPr>
              <a:t>*Use a meat thermometer by sticking the probe in the thickest part of the meat not touching any bones.  Wait until temperature stabilizes to read.</a:t>
            </a:r>
          </a:p>
          <a:p>
            <a:pPr marL="342900" marR="0" lvl="0" indent="-342900" algn="l" rtl="0">
              <a:lnSpc>
                <a:spcPct val="90000"/>
              </a:lnSpc>
              <a:spcBef>
                <a:spcPts val="560"/>
              </a:spcBef>
              <a:spcAft>
                <a:spcPts val="0"/>
              </a:spcAft>
              <a:buClr>
                <a:schemeClr val="hlink"/>
              </a:buClr>
              <a:buSzPct val="80000"/>
              <a:buFont typeface="Noto Sans Symbols"/>
              <a:buChar char="■"/>
            </a:pPr>
            <a:r>
              <a:rPr lang="en-US" sz="2800" b="0" i="0" u="none">
                <a:solidFill>
                  <a:schemeClr val="lt1"/>
                </a:solidFill>
                <a:latin typeface="Comic Sans MS"/>
                <a:ea typeface="Comic Sans MS"/>
                <a:cs typeface="Comic Sans MS"/>
                <a:sym typeface="Comic Sans MS"/>
              </a:rPr>
              <a:t>*Test for safety and to make sure it is done.</a:t>
            </a:r>
          </a:p>
        </p:txBody>
      </p:sp>
      <p:pic>
        <p:nvPicPr>
          <p:cNvPr id="768" name="Shape 768"/>
          <p:cNvPicPr preferRelativeResize="0">
            <a:picLocks noGrp="1"/>
          </p:cNvPicPr>
          <p:nvPr>
            <p:ph type="body" idx="1"/>
          </p:nvPr>
        </p:nvPicPr>
        <p:blipFill rotWithShape="1">
          <a:blip r:embed="rId3">
            <a:alphaModFix/>
          </a:blip>
          <a:srcRect/>
          <a:stretch/>
        </p:blipFill>
        <p:spPr>
          <a:xfrm>
            <a:off x="7089775" y="0"/>
            <a:ext cx="2054225" cy="2362200"/>
          </a:xfrm>
          <a:prstGeom prst="rect">
            <a:avLst/>
          </a:prstGeom>
          <a:noFill/>
          <a:ln>
            <a:noFill/>
          </a:ln>
        </p:spPr>
      </p:pic>
    </p:spTree>
  </p:cSld>
  <p:clrMapOvr>
    <a:masterClrMapping/>
  </p:clrMapOvr>
  <p:transition spd="slow">
    <p:cut/>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Shape 77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*Dry Heat Cooking	</a:t>
            </a:r>
          </a:p>
        </p:txBody>
      </p:sp>
      <p:sp>
        <p:nvSpPr>
          <p:cNvPr id="774" name="Shape 774"/>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Preparing food without adding liquid, with or without fat.</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Grilling</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BBQ</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Broiling</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Roasting</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Baking</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Microwaving</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Sautéing</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Stir-frying</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Pan frying</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Deep-fat-frying</a:t>
            </a:r>
          </a:p>
          <a:p>
            <a:pPr marL="342900" marR="0" lvl="0" indent="-342900" algn="l" rtl="0">
              <a:spcBef>
                <a:spcPts val="480"/>
              </a:spcBef>
              <a:spcAft>
                <a:spcPts val="0"/>
              </a:spcAft>
              <a:buClr>
                <a:schemeClr val="hlink"/>
              </a:buClr>
              <a:buSzPct val="80000"/>
              <a:buFont typeface="Noto Sans Symbols"/>
              <a:buNone/>
            </a:pPr>
            <a:endParaRPr sz="2400" b="0" i="0" u="none">
              <a:solidFill>
                <a:schemeClr val="lt1"/>
              </a:solidFill>
              <a:latin typeface="Tahoma"/>
              <a:ea typeface="Tahoma"/>
              <a:cs typeface="Tahoma"/>
              <a:sym typeface="Tahoma"/>
            </a:endParaRPr>
          </a:p>
        </p:txBody>
      </p:sp>
    </p:spTree>
  </p:cSld>
  <p:clrMapOvr>
    <a:masterClrMapping/>
  </p:clrMapOvr>
  <p:transition spd="slow">
    <p:cut/>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Shape 77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*Moist Heat Cooking</a:t>
            </a:r>
          </a:p>
        </p:txBody>
      </p:sp>
      <p:sp>
        <p:nvSpPr>
          <p:cNvPr id="780" name="Shape 780"/>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Uses liquid or steam to cook food.</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Boiling</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Shallow Poach/Poach</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Simmering</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Blanching</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Steaming</a:t>
            </a:r>
          </a:p>
        </p:txBody>
      </p:sp>
    </p:spTree>
  </p:cSld>
  <p:clrMapOvr>
    <a:masterClrMapping/>
  </p:clrMapOvr>
  <p:transition spd="slow">
    <p:cut/>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Shape 78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Combination Cooking</a:t>
            </a:r>
          </a:p>
        </p:txBody>
      </p:sp>
      <p:sp>
        <p:nvSpPr>
          <p:cNvPr id="786" name="Shape 786"/>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A combination of both dry-heat and moist-heat cooking methods.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Prevention</a:t>
            </a:r>
          </a:p>
        </p:txBody>
      </p:sp>
      <p:sp>
        <p:nvSpPr>
          <p:cNvPr id="173" name="Shape 173"/>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strike="noStrike" cap="none">
                <a:solidFill>
                  <a:schemeClr val="lt1"/>
                </a:solidFill>
                <a:latin typeface="Tahoma"/>
                <a:ea typeface="Tahoma"/>
                <a:cs typeface="Tahoma"/>
                <a:sym typeface="Tahoma"/>
              </a:rPr>
              <a:t>Preparation:</a:t>
            </a:r>
          </a:p>
          <a:p>
            <a:pPr marL="742950" marR="0" lvl="1" indent="-285750" algn="l" rtl="0">
              <a:lnSpc>
                <a:spcPct val="10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Proper hand washing</a:t>
            </a:r>
          </a:p>
          <a:p>
            <a:pPr marL="742950" marR="0" lvl="1" indent="-285750" algn="l" rtl="0">
              <a:lnSpc>
                <a:spcPct val="10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Washing cutting boards with soap and hot water</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strike="noStrike" cap="none">
                <a:solidFill>
                  <a:schemeClr val="lt1"/>
                </a:solidFill>
                <a:latin typeface="Tahoma"/>
                <a:ea typeface="Tahoma"/>
                <a:cs typeface="Tahoma"/>
                <a:sym typeface="Tahoma"/>
              </a:rPr>
              <a:t>Storage</a:t>
            </a:r>
          </a:p>
          <a:p>
            <a:pPr marL="742950" marR="0" lvl="1" indent="-285750" algn="l" rtl="0">
              <a:lnSpc>
                <a:spcPct val="10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Store raw meat, poultry in refrigerator so they do not drip or touch other foods</a:t>
            </a:r>
          </a:p>
          <a:p>
            <a:pPr marL="742950" marR="0" lvl="1" indent="-285750" algn="l" rtl="0">
              <a:lnSpc>
                <a:spcPct val="10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Never place cooked food on plates that held raw food</a:t>
            </a:r>
          </a:p>
        </p:txBody>
      </p:sp>
    </p:spTree>
  </p:cSld>
  <p:clrMapOvr>
    <a:masterClrMapping/>
  </p:clrMapOvr>
  <p:transition spd="slow">
    <p:cut/>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Shape 79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Meat Cookery</a:t>
            </a:r>
          </a:p>
        </p:txBody>
      </p:sp>
      <p:sp>
        <p:nvSpPr>
          <p:cNvPr id="792" name="Shape 792"/>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Braise – moist/less tender cuts</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Slow cooking – moist/less tender cuts</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Broil – dry/tender cuts</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Grill – dry/tender cuts</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Roast – dry/tender cuts</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Sauté – dry/tender cuts</a:t>
            </a:r>
          </a:p>
        </p:txBody>
      </p:sp>
    </p:spTree>
  </p:cSld>
  <p:clrMapOvr>
    <a:masterClrMapping/>
  </p:clrMapOvr>
  <p:transition spd="slow">
    <p:cut/>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Shape 79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Bone Affects Serving Size</a:t>
            </a:r>
          </a:p>
        </p:txBody>
      </p:sp>
      <p:sp>
        <p:nvSpPr>
          <p:cNvPr id="798" name="Shape 798"/>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¼ lb boneless meat/person</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½ lb moderate bone meat/person</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1 lb large bone (turkey)/person</a:t>
            </a:r>
          </a:p>
        </p:txBody>
      </p:sp>
    </p:spTree>
  </p:cSld>
  <p:clrMapOvr>
    <a:masterClrMapping/>
  </p:clrMapOvr>
  <p:transition spd="slow">
    <p:cut/>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Shape 80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Vocabulary</a:t>
            </a:r>
          </a:p>
        </p:txBody>
      </p:sp>
      <p:sp>
        <p:nvSpPr>
          <p:cNvPr id="804" name="Shape 804"/>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514350" marR="0" lvl="0" indent="-514350" algn="l" rtl="0">
              <a:lnSpc>
                <a:spcPct val="80000"/>
              </a:lnSpc>
              <a:spcBef>
                <a:spcPts val="0"/>
              </a:spcBef>
              <a:spcAft>
                <a:spcPts val="0"/>
              </a:spcAft>
              <a:buClr>
                <a:schemeClr val="hlink"/>
              </a:buClr>
              <a:buSzPct val="80000"/>
              <a:buFont typeface="Tahoma"/>
              <a:buAutoNum type="arabicPeriod"/>
            </a:pPr>
            <a:r>
              <a:rPr lang="en-US" sz="2000" b="1" i="0" u="sng">
                <a:solidFill>
                  <a:schemeClr val="lt1"/>
                </a:solidFill>
                <a:latin typeface="Comic Sans MS"/>
                <a:ea typeface="Comic Sans MS"/>
                <a:cs typeface="Comic Sans MS"/>
                <a:sym typeface="Comic Sans MS"/>
              </a:rPr>
              <a:t>BACTERIA</a:t>
            </a:r>
            <a:r>
              <a:rPr lang="en-US" sz="2000" b="0" i="0" u="none">
                <a:solidFill>
                  <a:schemeClr val="lt1"/>
                </a:solidFill>
                <a:latin typeface="Comic Sans MS"/>
                <a:ea typeface="Comic Sans MS"/>
                <a:cs typeface="Comic Sans MS"/>
                <a:sym typeface="Comic Sans MS"/>
              </a:rPr>
              <a:t>:  living microorganisms that need food, warmth and moisture to survive. </a:t>
            </a:r>
          </a:p>
          <a:p>
            <a:pPr marL="514350" marR="0" lvl="0" indent="-514350" algn="l" rtl="0">
              <a:lnSpc>
                <a:spcPct val="80000"/>
              </a:lnSpc>
              <a:spcBef>
                <a:spcPts val="400"/>
              </a:spcBef>
              <a:spcAft>
                <a:spcPts val="0"/>
              </a:spcAft>
              <a:buClr>
                <a:schemeClr val="hlink"/>
              </a:buClr>
              <a:buSzPct val="80000"/>
              <a:buFont typeface="Tahoma"/>
              <a:buAutoNum type="arabicPeriod"/>
            </a:pPr>
            <a:r>
              <a:rPr lang="en-US" sz="2000" b="1" i="0" u="sng">
                <a:solidFill>
                  <a:schemeClr val="lt1"/>
                </a:solidFill>
                <a:latin typeface="Comic Sans MS"/>
                <a:ea typeface="Comic Sans MS"/>
                <a:cs typeface="Comic Sans MS"/>
                <a:sym typeface="Comic Sans MS"/>
              </a:rPr>
              <a:t>CLEAN</a:t>
            </a:r>
            <a:r>
              <a:rPr lang="en-US" sz="2000" b="0" i="0" u="none">
                <a:solidFill>
                  <a:schemeClr val="lt1"/>
                </a:solidFill>
                <a:latin typeface="Comic Sans MS"/>
                <a:ea typeface="Comic Sans MS"/>
                <a:cs typeface="Comic Sans MS"/>
                <a:sym typeface="Comic Sans MS"/>
              </a:rPr>
              <a:t>: free from dirt, soiled or unstained.</a:t>
            </a:r>
          </a:p>
          <a:p>
            <a:pPr marL="514350" marR="0" lvl="0" indent="-514350" algn="l" rtl="0">
              <a:lnSpc>
                <a:spcPct val="80000"/>
              </a:lnSpc>
              <a:spcBef>
                <a:spcPts val="400"/>
              </a:spcBef>
              <a:spcAft>
                <a:spcPts val="0"/>
              </a:spcAft>
              <a:buClr>
                <a:schemeClr val="hlink"/>
              </a:buClr>
              <a:buSzPct val="80000"/>
              <a:buFont typeface="Tahoma"/>
              <a:buAutoNum type="arabicPeriod"/>
            </a:pPr>
            <a:r>
              <a:rPr lang="en-US" sz="2000" b="1" i="0" u="sng">
                <a:solidFill>
                  <a:schemeClr val="lt1"/>
                </a:solidFill>
                <a:latin typeface="Comic Sans MS"/>
                <a:ea typeface="Comic Sans MS"/>
                <a:cs typeface="Comic Sans MS"/>
                <a:sym typeface="Comic Sans MS"/>
              </a:rPr>
              <a:t>SANITIZE</a:t>
            </a:r>
            <a:r>
              <a:rPr lang="en-US" sz="2000" b="0" i="0" u="none">
                <a:solidFill>
                  <a:schemeClr val="lt1"/>
                </a:solidFill>
                <a:latin typeface="Comic Sans MS"/>
                <a:ea typeface="Comic Sans MS"/>
                <a:cs typeface="Comic Sans MS"/>
                <a:sym typeface="Comic Sans MS"/>
              </a:rPr>
              <a:t>: to free from dirt, germs etc., by cleaning or sterilizing.  </a:t>
            </a:r>
          </a:p>
          <a:p>
            <a:pPr marL="514350" marR="0" lvl="0" indent="-514350" algn="l" rtl="0">
              <a:lnSpc>
                <a:spcPct val="80000"/>
              </a:lnSpc>
              <a:spcBef>
                <a:spcPts val="400"/>
              </a:spcBef>
              <a:spcAft>
                <a:spcPts val="0"/>
              </a:spcAft>
              <a:buClr>
                <a:schemeClr val="hlink"/>
              </a:buClr>
              <a:buSzPct val="80000"/>
              <a:buFont typeface="Tahoma"/>
              <a:buAutoNum type="arabicPeriod"/>
            </a:pPr>
            <a:r>
              <a:rPr lang="en-US" sz="2000" b="1" i="0" u="sng">
                <a:solidFill>
                  <a:schemeClr val="lt1"/>
                </a:solidFill>
                <a:latin typeface="Comic Sans MS"/>
                <a:ea typeface="Comic Sans MS"/>
                <a:cs typeface="Comic Sans MS"/>
                <a:sym typeface="Comic Sans MS"/>
              </a:rPr>
              <a:t>FIFO</a:t>
            </a:r>
            <a:r>
              <a:rPr lang="en-US" sz="2000" b="0" i="0" u="none">
                <a:solidFill>
                  <a:schemeClr val="lt1"/>
                </a:solidFill>
                <a:latin typeface="Comic Sans MS"/>
                <a:ea typeface="Comic Sans MS"/>
                <a:cs typeface="Comic Sans MS"/>
                <a:sym typeface="Comic Sans MS"/>
              </a:rPr>
              <a:t>: First in First Out.  The method of rotating food storage.</a:t>
            </a:r>
          </a:p>
          <a:p>
            <a:pPr marL="514350" marR="0" lvl="0" indent="-514350" algn="l" rtl="0">
              <a:lnSpc>
                <a:spcPct val="80000"/>
              </a:lnSpc>
              <a:spcBef>
                <a:spcPts val="400"/>
              </a:spcBef>
              <a:spcAft>
                <a:spcPts val="0"/>
              </a:spcAft>
              <a:buClr>
                <a:schemeClr val="hlink"/>
              </a:buClr>
              <a:buSzPct val="80000"/>
              <a:buFont typeface="Tahoma"/>
              <a:buAutoNum type="arabicPeriod"/>
            </a:pPr>
            <a:r>
              <a:rPr lang="en-US" sz="2000" b="1" i="0" u="sng">
                <a:solidFill>
                  <a:schemeClr val="lt1"/>
                </a:solidFill>
                <a:latin typeface="Comic Sans MS"/>
                <a:ea typeface="Comic Sans MS"/>
                <a:cs typeface="Comic Sans MS"/>
                <a:sym typeface="Comic Sans MS"/>
              </a:rPr>
              <a:t>PATHOGENS</a:t>
            </a:r>
            <a:r>
              <a:rPr lang="en-US" sz="2000" b="0" i="0" u="none">
                <a:solidFill>
                  <a:schemeClr val="lt1"/>
                </a:solidFill>
                <a:latin typeface="Comic Sans MS"/>
                <a:ea typeface="Comic Sans MS"/>
                <a:cs typeface="Comic Sans MS"/>
                <a:sym typeface="Comic Sans MS"/>
              </a:rPr>
              <a:t>: Any disease producing agent.</a:t>
            </a:r>
          </a:p>
          <a:p>
            <a:pPr marL="514350" marR="0" lvl="0" indent="-514350" algn="l" rtl="0">
              <a:lnSpc>
                <a:spcPct val="80000"/>
              </a:lnSpc>
              <a:spcBef>
                <a:spcPts val="400"/>
              </a:spcBef>
              <a:spcAft>
                <a:spcPts val="0"/>
              </a:spcAft>
              <a:buClr>
                <a:schemeClr val="hlink"/>
              </a:buClr>
              <a:buSzPct val="80000"/>
              <a:buFont typeface="Tahoma"/>
              <a:buAutoNum type="arabicPeriod"/>
            </a:pPr>
            <a:r>
              <a:rPr lang="en-US" sz="2000" b="1" i="0" u="sng">
                <a:solidFill>
                  <a:schemeClr val="lt1"/>
                </a:solidFill>
                <a:latin typeface="Comic Sans MS"/>
                <a:ea typeface="Comic Sans MS"/>
                <a:cs typeface="Comic Sans MS"/>
                <a:sym typeface="Comic Sans MS"/>
              </a:rPr>
              <a:t>MISE EN PLACE</a:t>
            </a:r>
            <a:r>
              <a:rPr lang="en-US" sz="2000" b="0" i="0" u="none">
                <a:solidFill>
                  <a:schemeClr val="lt1"/>
                </a:solidFill>
                <a:latin typeface="Comic Sans MS"/>
                <a:ea typeface="Comic Sans MS"/>
                <a:cs typeface="Comic Sans MS"/>
                <a:sym typeface="Comic Sans MS"/>
              </a:rPr>
              <a:t>: Proper planning and placement of ingredients for food preparation and assembly station.  (Put in place)</a:t>
            </a:r>
          </a:p>
          <a:p>
            <a:pPr marL="514350" marR="0" lvl="0" indent="-514350" algn="l" rtl="0">
              <a:lnSpc>
                <a:spcPct val="80000"/>
              </a:lnSpc>
              <a:spcBef>
                <a:spcPts val="400"/>
              </a:spcBef>
              <a:spcAft>
                <a:spcPts val="0"/>
              </a:spcAft>
              <a:buClr>
                <a:schemeClr val="hlink"/>
              </a:buClr>
              <a:buSzPct val="80000"/>
              <a:buFont typeface="Tahoma"/>
              <a:buAutoNum type="arabicPeriod"/>
            </a:pPr>
            <a:r>
              <a:rPr lang="en-US" sz="2000" b="1" i="0" u="sng">
                <a:solidFill>
                  <a:schemeClr val="lt1"/>
                </a:solidFill>
                <a:latin typeface="Comic Sans MS"/>
                <a:ea typeface="Comic Sans MS"/>
                <a:cs typeface="Comic Sans MS"/>
                <a:sym typeface="Comic Sans MS"/>
              </a:rPr>
              <a:t>YIELD</a:t>
            </a:r>
            <a:r>
              <a:rPr lang="en-US" sz="2000" b="0" i="0" u="none">
                <a:solidFill>
                  <a:schemeClr val="lt1"/>
                </a:solidFill>
                <a:latin typeface="Comic Sans MS"/>
                <a:ea typeface="Comic Sans MS"/>
                <a:cs typeface="Comic Sans MS"/>
                <a:sym typeface="Comic Sans MS"/>
              </a:rPr>
              <a:t>: the quantity or amount produced.</a:t>
            </a:r>
          </a:p>
          <a:p>
            <a:pPr marL="514350" marR="0" lvl="0" indent="-514350" algn="l" rtl="0">
              <a:lnSpc>
                <a:spcPct val="80000"/>
              </a:lnSpc>
              <a:spcBef>
                <a:spcPts val="400"/>
              </a:spcBef>
              <a:spcAft>
                <a:spcPts val="0"/>
              </a:spcAft>
              <a:buClr>
                <a:schemeClr val="hlink"/>
              </a:buClr>
              <a:buSzPct val="80000"/>
              <a:buFont typeface="Tahoma"/>
              <a:buAutoNum type="arabicPeriod"/>
            </a:pPr>
            <a:r>
              <a:rPr lang="en-US" sz="2000" b="1" i="0" u="sng">
                <a:solidFill>
                  <a:schemeClr val="lt1"/>
                </a:solidFill>
                <a:latin typeface="Comic Sans MS"/>
                <a:ea typeface="Comic Sans MS"/>
                <a:cs typeface="Comic Sans MS"/>
                <a:sym typeface="Comic Sans MS"/>
              </a:rPr>
              <a:t>BLANCH</a:t>
            </a:r>
            <a:r>
              <a:rPr lang="en-US" sz="2000" b="0" i="0" u="none">
                <a:solidFill>
                  <a:schemeClr val="lt1"/>
                </a:solidFill>
                <a:latin typeface="Comic Sans MS"/>
                <a:ea typeface="Comic Sans MS"/>
                <a:cs typeface="Comic Sans MS"/>
                <a:sym typeface="Comic Sans MS"/>
              </a:rPr>
              <a:t>: to scald briefly and then drain.</a:t>
            </a:r>
          </a:p>
          <a:p>
            <a:pPr marL="514350" marR="0" lvl="0" indent="-514350" algn="l" rtl="0">
              <a:lnSpc>
                <a:spcPct val="80000"/>
              </a:lnSpc>
              <a:spcBef>
                <a:spcPts val="400"/>
              </a:spcBef>
              <a:spcAft>
                <a:spcPts val="0"/>
              </a:spcAft>
              <a:buClr>
                <a:schemeClr val="hlink"/>
              </a:buClr>
              <a:buSzPct val="80000"/>
              <a:buFont typeface="Tahoma"/>
              <a:buAutoNum type="arabicPeriod"/>
            </a:pPr>
            <a:r>
              <a:rPr lang="en-US" sz="2000" b="1" i="0" u="sng">
                <a:solidFill>
                  <a:schemeClr val="lt1"/>
                </a:solidFill>
                <a:latin typeface="Comic Sans MS"/>
                <a:ea typeface="Comic Sans MS"/>
                <a:cs typeface="Comic Sans MS"/>
                <a:sym typeface="Comic Sans MS"/>
              </a:rPr>
              <a:t>BRAISE</a:t>
            </a:r>
            <a:r>
              <a:rPr lang="en-US" sz="2000" b="0" i="0" u="none">
                <a:solidFill>
                  <a:schemeClr val="lt1"/>
                </a:solidFill>
                <a:latin typeface="Comic Sans MS"/>
                <a:ea typeface="Comic Sans MS"/>
                <a:cs typeface="Comic Sans MS"/>
                <a:sym typeface="Comic Sans MS"/>
              </a:rPr>
              <a:t>: to cook (meat or vegetables) by browning in fat, then simmering in a small quantity of liquid in a covered container.</a:t>
            </a:r>
          </a:p>
          <a:p>
            <a:pPr marL="514350" marR="0" lvl="0" indent="-514350" algn="l" rtl="0">
              <a:lnSpc>
                <a:spcPct val="80000"/>
              </a:lnSpc>
              <a:spcBef>
                <a:spcPts val="400"/>
              </a:spcBef>
              <a:spcAft>
                <a:spcPts val="0"/>
              </a:spcAft>
              <a:buClr>
                <a:schemeClr val="hlink"/>
              </a:buClr>
              <a:buSzPct val="80000"/>
              <a:buFont typeface="Tahoma"/>
              <a:buAutoNum type="arabicPeriod"/>
            </a:pPr>
            <a:r>
              <a:rPr lang="en-US" sz="2000" b="1" i="0" u="sng">
                <a:solidFill>
                  <a:schemeClr val="lt1"/>
                </a:solidFill>
                <a:latin typeface="Comic Sans MS"/>
                <a:ea typeface="Comic Sans MS"/>
                <a:cs typeface="Comic Sans MS"/>
                <a:sym typeface="Comic Sans MS"/>
              </a:rPr>
              <a:t>BROIL</a:t>
            </a:r>
            <a:r>
              <a:rPr lang="en-US" sz="2000" b="0" i="0" u="none">
                <a:solidFill>
                  <a:schemeClr val="lt1"/>
                </a:solidFill>
                <a:latin typeface="Comic Sans MS"/>
                <a:ea typeface="Comic Sans MS"/>
                <a:cs typeface="Comic Sans MS"/>
                <a:sym typeface="Comic Sans MS"/>
              </a:rPr>
              <a:t>: to cook by direct heat.</a:t>
            </a:r>
          </a:p>
          <a:p>
            <a:pPr marL="342900" marR="0" lvl="0" indent="-342900" algn="l" rtl="0">
              <a:spcBef>
                <a:spcPts val="400"/>
              </a:spcBef>
              <a:spcAft>
                <a:spcPts val="0"/>
              </a:spcAft>
              <a:buClr>
                <a:schemeClr val="hlink"/>
              </a:buClr>
              <a:buSzPct val="80000"/>
              <a:buFont typeface="Noto Sans Symbols"/>
              <a:buNone/>
            </a:pPr>
            <a:endParaRPr sz="2000" b="0" i="0" u="none">
              <a:solidFill>
                <a:schemeClr val="lt1"/>
              </a:solidFill>
              <a:latin typeface="Comic Sans MS"/>
              <a:ea typeface="Comic Sans MS"/>
              <a:cs typeface="Comic Sans MS"/>
              <a:sym typeface="Comic Sans MS"/>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4">
                                            <p:txEl>
                                              <p:pRg st="0" end="0"/>
                                            </p:txEl>
                                          </p:spTgt>
                                        </p:tgtEl>
                                        <p:attrNameLst>
                                          <p:attrName>style.visibility</p:attrName>
                                        </p:attrNameLst>
                                      </p:cBhvr>
                                      <p:to>
                                        <p:strVal val="visible"/>
                                      </p:to>
                                    </p:set>
                                    <p:animEffect transition="in" filter="fade">
                                      <p:cBhvr>
                                        <p:cTn id="7" dur="500"/>
                                        <p:tgtEl>
                                          <p:spTgt spid="8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4">
                                            <p:txEl>
                                              <p:pRg st="1" end="1"/>
                                            </p:txEl>
                                          </p:spTgt>
                                        </p:tgtEl>
                                        <p:attrNameLst>
                                          <p:attrName>style.visibility</p:attrName>
                                        </p:attrNameLst>
                                      </p:cBhvr>
                                      <p:to>
                                        <p:strVal val="visible"/>
                                      </p:to>
                                    </p:set>
                                    <p:animEffect transition="in" filter="fade">
                                      <p:cBhvr>
                                        <p:cTn id="12" dur="500"/>
                                        <p:tgtEl>
                                          <p:spTgt spid="8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4">
                                            <p:txEl>
                                              <p:pRg st="2" end="2"/>
                                            </p:txEl>
                                          </p:spTgt>
                                        </p:tgtEl>
                                        <p:attrNameLst>
                                          <p:attrName>style.visibility</p:attrName>
                                        </p:attrNameLst>
                                      </p:cBhvr>
                                      <p:to>
                                        <p:strVal val="visible"/>
                                      </p:to>
                                    </p:set>
                                    <p:animEffect transition="in" filter="fade">
                                      <p:cBhvr>
                                        <p:cTn id="17" dur="500"/>
                                        <p:tgtEl>
                                          <p:spTgt spid="8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04">
                                            <p:txEl>
                                              <p:pRg st="3" end="3"/>
                                            </p:txEl>
                                          </p:spTgt>
                                        </p:tgtEl>
                                        <p:attrNameLst>
                                          <p:attrName>style.visibility</p:attrName>
                                        </p:attrNameLst>
                                      </p:cBhvr>
                                      <p:to>
                                        <p:strVal val="visible"/>
                                      </p:to>
                                    </p:set>
                                    <p:animEffect transition="in" filter="fade">
                                      <p:cBhvr>
                                        <p:cTn id="22" dur="500"/>
                                        <p:tgtEl>
                                          <p:spTgt spid="80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04">
                                            <p:txEl>
                                              <p:pRg st="4" end="4"/>
                                            </p:txEl>
                                          </p:spTgt>
                                        </p:tgtEl>
                                        <p:attrNameLst>
                                          <p:attrName>style.visibility</p:attrName>
                                        </p:attrNameLst>
                                      </p:cBhvr>
                                      <p:to>
                                        <p:strVal val="visible"/>
                                      </p:to>
                                    </p:set>
                                    <p:animEffect transition="in" filter="fade">
                                      <p:cBhvr>
                                        <p:cTn id="27" dur="500"/>
                                        <p:tgtEl>
                                          <p:spTgt spid="80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04">
                                            <p:txEl>
                                              <p:pRg st="5" end="5"/>
                                            </p:txEl>
                                          </p:spTgt>
                                        </p:tgtEl>
                                        <p:attrNameLst>
                                          <p:attrName>style.visibility</p:attrName>
                                        </p:attrNameLst>
                                      </p:cBhvr>
                                      <p:to>
                                        <p:strVal val="visible"/>
                                      </p:to>
                                    </p:set>
                                    <p:animEffect transition="in" filter="fade">
                                      <p:cBhvr>
                                        <p:cTn id="32" dur="500"/>
                                        <p:tgtEl>
                                          <p:spTgt spid="80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04">
                                            <p:txEl>
                                              <p:pRg st="6" end="6"/>
                                            </p:txEl>
                                          </p:spTgt>
                                        </p:tgtEl>
                                        <p:attrNameLst>
                                          <p:attrName>style.visibility</p:attrName>
                                        </p:attrNameLst>
                                      </p:cBhvr>
                                      <p:to>
                                        <p:strVal val="visible"/>
                                      </p:to>
                                    </p:set>
                                    <p:animEffect transition="in" filter="fade">
                                      <p:cBhvr>
                                        <p:cTn id="37" dur="500"/>
                                        <p:tgtEl>
                                          <p:spTgt spid="80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04">
                                            <p:txEl>
                                              <p:pRg st="7" end="7"/>
                                            </p:txEl>
                                          </p:spTgt>
                                        </p:tgtEl>
                                        <p:attrNameLst>
                                          <p:attrName>style.visibility</p:attrName>
                                        </p:attrNameLst>
                                      </p:cBhvr>
                                      <p:to>
                                        <p:strVal val="visible"/>
                                      </p:to>
                                    </p:set>
                                    <p:animEffect transition="in" filter="fade">
                                      <p:cBhvr>
                                        <p:cTn id="42" dur="500"/>
                                        <p:tgtEl>
                                          <p:spTgt spid="80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04">
                                            <p:txEl>
                                              <p:pRg st="8" end="8"/>
                                            </p:txEl>
                                          </p:spTgt>
                                        </p:tgtEl>
                                        <p:attrNameLst>
                                          <p:attrName>style.visibility</p:attrName>
                                        </p:attrNameLst>
                                      </p:cBhvr>
                                      <p:to>
                                        <p:strVal val="visible"/>
                                      </p:to>
                                    </p:set>
                                    <p:animEffect transition="in" filter="fade">
                                      <p:cBhvr>
                                        <p:cTn id="47" dur="500"/>
                                        <p:tgtEl>
                                          <p:spTgt spid="80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04">
                                            <p:txEl>
                                              <p:pRg st="9" end="9"/>
                                            </p:txEl>
                                          </p:spTgt>
                                        </p:tgtEl>
                                        <p:attrNameLst>
                                          <p:attrName>style.visibility</p:attrName>
                                        </p:attrNameLst>
                                      </p:cBhvr>
                                      <p:to>
                                        <p:strVal val="visible"/>
                                      </p:to>
                                    </p:set>
                                    <p:animEffect transition="in" filter="fade">
                                      <p:cBhvr>
                                        <p:cTn id="52" dur="500"/>
                                        <p:tgtEl>
                                          <p:spTgt spid="80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04">
                                            <p:txEl>
                                              <p:pRg st="10" end="10"/>
                                            </p:txEl>
                                          </p:spTgt>
                                        </p:tgtEl>
                                        <p:attrNameLst>
                                          <p:attrName>style.visibility</p:attrName>
                                        </p:attrNameLst>
                                      </p:cBhvr>
                                      <p:to>
                                        <p:strVal val="visible"/>
                                      </p:to>
                                    </p:set>
                                    <p:animEffect transition="in" filter="fade">
                                      <p:cBhvr>
                                        <p:cTn id="57" dur="500"/>
                                        <p:tgtEl>
                                          <p:spTgt spid="80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Shape 80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Vocabulary cont.</a:t>
            </a:r>
          </a:p>
        </p:txBody>
      </p:sp>
      <p:sp>
        <p:nvSpPr>
          <p:cNvPr id="810" name="Shape 810"/>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514350" marR="0" lvl="0" indent="-514350" algn="l" rtl="0">
              <a:lnSpc>
                <a:spcPct val="80000"/>
              </a:lnSpc>
              <a:spcBef>
                <a:spcPts val="0"/>
              </a:spcBef>
              <a:spcAft>
                <a:spcPts val="0"/>
              </a:spcAft>
              <a:buClr>
                <a:schemeClr val="hlink"/>
              </a:buClr>
              <a:buSzPct val="79999"/>
              <a:buFont typeface="Tahoma"/>
              <a:buAutoNum type="arabicPeriod" startAt="11"/>
            </a:pPr>
            <a:r>
              <a:rPr lang="en-US" sz="1800" b="1" i="0" u="sng">
                <a:solidFill>
                  <a:schemeClr val="lt1"/>
                </a:solidFill>
                <a:latin typeface="Comic Sans MS"/>
                <a:ea typeface="Comic Sans MS"/>
                <a:cs typeface="Comic Sans MS"/>
                <a:sym typeface="Comic Sans MS"/>
              </a:rPr>
              <a:t>GRILL</a:t>
            </a:r>
            <a:r>
              <a:rPr lang="en-US" sz="1800" b="0" i="0" u="none">
                <a:solidFill>
                  <a:schemeClr val="lt1"/>
                </a:solidFill>
                <a:latin typeface="Comic Sans MS"/>
                <a:ea typeface="Comic Sans MS"/>
                <a:cs typeface="Comic Sans MS"/>
                <a:sym typeface="Comic Sans MS"/>
              </a:rPr>
              <a:t>: a grated utensil, for broiling meat or vegetables, etc. over fire.</a:t>
            </a:r>
          </a:p>
          <a:p>
            <a:pPr marL="514350" marR="0" lvl="0" indent="-514350" algn="l" rtl="0">
              <a:lnSpc>
                <a:spcPct val="80000"/>
              </a:lnSpc>
              <a:spcBef>
                <a:spcPts val="360"/>
              </a:spcBef>
              <a:spcAft>
                <a:spcPts val="0"/>
              </a:spcAft>
              <a:buClr>
                <a:schemeClr val="hlink"/>
              </a:buClr>
              <a:buSzPct val="79999"/>
              <a:buFont typeface="Tahoma"/>
              <a:buAutoNum type="arabicPeriod" startAt="11"/>
            </a:pPr>
            <a:r>
              <a:rPr lang="en-US" sz="1800" b="1" i="0" u="sng">
                <a:solidFill>
                  <a:schemeClr val="lt1"/>
                </a:solidFill>
                <a:latin typeface="Comic Sans MS"/>
                <a:ea typeface="Comic Sans MS"/>
                <a:cs typeface="Comic Sans MS"/>
                <a:sym typeface="Comic Sans MS"/>
              </a:rPr>
              <a:t>ROAST</a:t>
            </a:r>
            <a:r>
              <a:rPr lang="en-US" sz="1800" b="0" i="0" u="none">
                <a:solidFill>
                  <a:schemeClr val="lt1"/>
                </a:solidFill>
                <a:latin typeface="Comic Sans MS"/>
                <a:ea typeface="Comic Sans MS"/>
                <a:cs typeface="Comic Sans MS"/>
                <a:sym typeface="Comic Sans MS"/>
              </a:rPr>
              <a:t>: to bake uncovered using dry heat.</a:t>
            </a:r>
          </a:p>
          <a:p>
            <a:pPr marL="514350" marR="0" lvl="0" indent="-514350" algn="l" rtl="0">
              <a:lnSpc>
                <a:spcPct val="80000"/>
              </a:lnSpc>
              <a:spcBef>
                <a:spcPts val="360"/>
              </a:spcBef>
              <a:spcAft>
                <a:spcPts val="0"/>
              </a:spcAft>
              <a:buClr>
                <a:schemeClr val="hlink"/>
              </a:buClr>
              <a:buSzPct val="79999"/>
              <a:buFont typeface="Tahoma"/>
              <a:buAutoNum type="arabicPeriod" startAt="11"/>
            </a:pPr>
            <a:r>
              <a:rPr lang="en-US" sz="1800" b="1" i="0" u="sng">
                <a:solidFill>
                  <a:schemeClr val="lt1"/>
                </a:solidFill>
                <a:latin typeface="Comic Sans MS"/>
                <a:ea typeface="Comic Sans MS"/>
                <a:cs typeface="Comic Sans MS"/>
                <a:sym typeface="Comic Sans MS"/>
              </a:rPr>
              <a:t>SAUTE</a:t>
            </a:r>
            <a:r>
              <a:rPr lang="en-US" sz="1800" b="0" i="0" u="none">
                <a:solidFill>
                  <a:schemeClr val="lt1"/>
                </a:solidFill>
                <a:latin typeface="Comic Sans MS"/>
                <a:ea typeface="Comic Sans MS"/>
                <a:cs typeface="Comic Sans MS"/>
                <a:sym typeface="Comic Sans MS"/>
              </a:rPr>
              <a:t>: cooked or browned in a pan containing a small amount of hot fat.</a:t>
            </a:r>
          </a:p>
          <a:p>
            <a:pPr marL="514350" marR="0" lvl="0" indent="-514350" algn="l" rtl="0">
              <a:lnSpc>
                <a:spcPct val="80000"/>
              </a:lnSpc>
              <a:spcBef>
                <a:spcPts val="360"/>
              </a:spcBef>
              <a:spcAft>
                <a:spcPts val="0"/>
              </a:spcAft>
              <a:buClr>
                <a:schemeClr val="hlink"/>
              </a:buClr>
              <a:buSzPct val="79999"/>
              <a:buFont typeface="Tahoma"/>
              <a:buAutoNum type="arabicPeriod" startAt="11"/>
            </a:pPr>
            <a:r>
              <a:rPr lang="en-US" sz="1800" b="1" i="0" u="sng">
                <a:solidFill>
                  <a:schemeClr val="lt1"/>
                </a:solidFill>
                <a:latin typeface="Comic Sans MS"/>
                <a:ea typeface="Comic Sans MS"/>
                <a:cs typeface="Comic Sans MS"/>
                <a:sym typeface="Comic Sans MS"/>
              </a:rPr>
              <a:t>STIR FRYING</a:t>
            </a:r>
            <a:r>
              <a:rPr lang="en-US" sz="1800" b="0" i="0" u="none">
                <a:solidFill>
                  <a:schemeClr val="lt1"/>
                </a:solidFill>
                <a:latin typeface="Comic Sans MS"/>
                <a:ea typeface="Comic Sans MS"/>
                <a:cs typeface="Comic Sans MS"/>
                <a:sym typeface="Comic Sans MS"/>
              </a:rPr>
              <a:t>: to cook food quickly by cutting into small pieces and stirring constantly in a lightly oiled wok or frying pan over high heat.</a:t>
            </a:r>
          </a:p>
          <a:p>
            <a:pPr marL="514350" marR="0" lvl="0" indent="-514350" algn="l" rtl="0">
              <a:lnSpc>
                <a:spcPct val="80000"/>
              </a:lnSpc>
              <a:spcBef>
                <a:spcPts val="360"/>
              </a:spcBef>
              <a:spcAft>
                <a:spcPts val="0"/>
              </a:spcAft>
              <a:buClr>
                <a:schemeClr val="hlink"/>
              </a:buClr>
              <a:buSzPct val="79999"/>
              <a:buFont typeface="Tahoma"/>
              <a:buAutoNum type="arabicPeriod" startAt="11"/>
            </a:pPr>
            <a:r>
              <a:rPr lang="en-US" sz="1800" b="1" i="0" u="sng">
                <a:solidFill>
                  <a:schemeClr val="lt1"/>
                </a:solidFill>
                <a:latin typeface="Comic Sans MS"/>
                <a:ea typeface="Comic Sans MS"/>
                <a:cs typeface="Comic Sans MS"/>
                <a:sym typeface="Comic Sans MS"/>
              </a:rPr>
              <a:t>BECHAMEL</a:t>
            </a:r>
            <a:r>
              <a:rPr lang="en-US" sz="1800" b="0" i="0" u="none">
                <a:solidFill>
                  <a:schemeClr val="lt1"/>
                </a:solidFill>
                <a:latin typeface="Comic Sans MS"/>
                <a:ea typeface="Comic Sans MS"/>
                <a:cs typeface="Comic Sans MS"/>
                <a:sym typeface="Comic Sans MS"/>
              </a:rPr>
              <a:t>: a white sauce made of butter, flour, milk or cream.</a:t>
            </a:r>
          </a:p>
          <a:p>
            <a:pPr marL="514350" marR="0" lvl="0" indent="-514350" algn="l" rtl="0">
              <a:lnSpc>
                <a:spcPct val="80000"/>
              </a:lnSpc>
              <a:spcBef>
                <a:spcPts val="360"/>
              </a:spcBef>
              <a:spcAft>
                <a:spcPts val="0"/>
              </a:spcAft>
              <a:buClr>
                <a:schemeClr val="hlink"/>
              </a:buClr>
              <a:buSzPct val="79999"/>
              <a:buFont typeface="Tahoma"/>
              <a:buAutoNum type="arabicPeriod" startAt="11"/>
            </a:pPr>
            <a:r>
              <a:rPr lang="en-US" sz="1800" b="1" i="0" u="sng">
                <a:solidFill>
                  <a:schemeClr val="lt1"/>
                </a:solidFill>
                <a:latin typeface="Comic Sans MS"/>
                <a:ea typeface="Comic Sans MS"/>
                <a:cs typeface="Comic Sans MS"/>
                <a:sym typeface="Comic Sans MS"/>
              </a:rPr>
              <a:t>VELOUTE</a:t>
            </a:r>
            <a:r>
              <a:rPr lang="en-US" sz="1800" b="0" i="0" u="none">
                <a:solidFill>
                  <a:schemeClr val="lt1"/>
                </a:solidFill>
                <a:latin typeface="Comic Sans MS"/>
                <a:ea typeface="Comic Sans MS"/>
                <a:cs typeface="Comic Sans MS"/>
                <a:sym typeface="Comic Sans MS"/>
              </a:rPr>
              <a:t>: A white sauce made with meat, poultry, or fish stock.</a:t>
            </a:r>
          </a:p>
          <a:p>
            <a:pPr marL="514350" marR="0" lvl="0" indent="-514350" algn="l" rtl="0">
              <a:lnSpc>
                <a:spcPct val="80000"/>
              </a:lnSpc>
              <a:spcBef>
                <a:spcPts val="360"/>
              </a:spcBef>
              <a:spcAft>
                <a:spcPts val="0"/>
              </a:spcAft>
              <a:buClr>
                <a:schemeClr val="hlink"/>
              </a:buClr>
              <a:buSzPct val="79999"/>
              <a:buFont typeface="Tahoma"/>
              <a:buAutoNum type="arabicPeriod" startAt="11"/>
            </a:pPr>
            <a:r>
              <a:rPr lang="en-US" sz="1800" b="1" i="0" u="sng">
                <a:solidFill>
                  <a:schemeClr val="lt1"/>
                </a:solidFill>
                <a:latin typeface="Comic Sans MS"/>
                <a:ea typeface="Comic Sans MS"/>
                <a:cs typeface="Comic Sans MS"/>
                <a:sym typeface="Comic Sans MS"/>
              </a:rPr>
              <a:t>ESPAGNOLE</a:t>
            </a:r>
            <a:r>
              <a:rPr lang="en-US" sz="1800" b="0" i="0" u="none">
                <a:solidFill>
                  <a:schemeClr val="lt1"/>
                </a:solidFill>
                <a:latin typeface="Comic Sans MS"/>
                <a:ea typeface="Comic Sans MS"/>
                <a:cs typeface="Comic Sans MS"/>
                <a:sym typeface="Comic Sans MS"/>
              </a:rPr>
              <a:t>: brown sauce with tomatoes and a caramelized mixture of minced carrots and onions.</a:t>
            </a:r>
          </a:p>
          <a:p>
            <a:pPr marL="514350" marR="0" lvl="0" indent="-514350" algn="l" rtl="0">
              <a:lnSpc>
                <a:spcPct val="80000"/>
              </a:lnSpc>
              <a:spcBef>
                <a:spcPts val="360"/>
              </a:spcBef>
              <a:spcAft>
                <a:spcPts val="0"/>
              </a:spcAft>
              <a:buClr>
                <a:schemeClr val="hlink"/>
              </a:buClr>
              <a:buSzPct val="79999"/>
              <a:buFont typeface="Tahoma"/>
              <a:buAutoNum type="arabicPeriod" startAt="11"/>
            </a:pPr>
            <a:r>
              <a:rPr lang="en-US" sz="1800" b="1" i="0" u="sng">
                <a:solidFill>
                  <a:schemeClr val="lt1"/>
                </a:solidFill>
                <a:latin typeface="Comic Sans MS"/>
                <a:ea typeface="Comic Sans MS"/>
                <a:cs typeface="Comic Sans MS"/>
                <a:sym typeface="Comic Sans MS"/>
              </a:rPr>
              <a:t>TOMATO</a:t>
            </a:r>
            <a:r>
              <a:rPr lang="en-US" sz="1800" b="0" i="0" u="none">
                <a:solidFill>
                  <a:schemeClr val="lt1"/>
                </a:solidFill>
                <a:latin typeface="Comic Sans MS"/>
                <a:ea typeface="Comic Sans MS"/>
                <a:cs typeface="Comic Sans MS"/>
                <a:sym typeface="Comic Sans MS"/>
              </a:rPr>
              <a:t>: Sauce made with pureed tomatoes with savory vegetables and other seasonings.</a:t>
            </a:r>
          </a:p>
          <a:p>
            <a:pPr marL="514350" marR="0" lvl="0" indent="-514350" algn="l" rtl="0">
              <a:lnSpc>
                <a:spcPct val="80000"/>
              </a:lnSpc>
              <a:spcBef>
                <a:spcPts val="360"/>
              </a:spcBef>
              <a:spcAft>
                <a:spcPts val="0"/>
              </a:spcAft>
              <a:buClr>
                <a:schemeClr val="hlink"/>
              </a:buClr>
              <a:buSzPct val="79999"/>
              <a:buFont typeface="Tahoma"/>
              <a:buAutoNum type="arabicPeriod" startAt="11"/>
            </a:pPr>
            <a:r>
              <a:rPr lang="en-US" sz="1800" b="1" i="0" u="sng">
                <a:solidFill>
                  <a:schemeClr val="lt1"/>
                </a:solidFill>
                <a:latin typeface="Comic Sans MS"/>
                <a:ea typeface="Comic Sans MS"/>
                <a:cs typeface="Comic Sans MS"/>
                <a:sym typeface="Comic Sans MS"/>
              </a:rPr>
              <a:t>HOLLANDAISE</a:t>
            </a:r>
            <a:r>
              <a:rPr lang="en-US" sz="1800" b="0" i="0" u="none">
                <a:solidFill>
                  <a:schemeClr val="lt1"/>
                </a:solidFill>
                <a:latin typeface="Comic Sans MS"/>
                <a:ea typeface="Comic Sans MS"/>
                <a:cs typeface="Comic Sans MS"/>
                <a:sym typeface="Comic Sans MS"/>
              </a:rPr>
              <a:t>: A sauce made from eggs and butter with lemon juice.</a:t>
            </a:r>
          </a:p>
          <a:p>
            <a:pPr marL="514350" marR="0" lvl="0" indent="-514350" algn="l" rtl="0">
              <a:lnSpc>
                <a:spcPct val="80000"/>
              </a:lnSpc>
              <a:spcBef>
                <a:spcPts val="360"/>
              </a:spcBef>
              <a:spcAft>
                <a:spcPts val="0"/>
              </a:spcAft>
              <a:buClr>
                <a:schemeClr val="hlink"/>
              </a:buClr>
              <a:buSzPct val="79999"/>
              <a:buFont typeface="Tahoma"/>
              <a:buAutoNum type="arabicPeriod" startAt="11"/>
            </a:pPr>
            <a:r>
              <a:rPr lang="en-US" sz="1800" b="1" i="0" u="sng">
                <a:solidFill>
                  <a:schemeClr val="lt1"/>
                </a:solidFill>
                <a:latin typeface="Comic Sans MS"/>
                <a:ea typeface="Comic Sans MS"/>
                <a:cs typeface="Comic Sans MS"/>
                <a:sym typeface="Comic Sans MS"/>
              </a:rPr>
              <a:t>MIREPOIX</a:t>
            </a:r>
            <a:r>
              <a:rPr lang="en-US" sz="1800" b="0" i="0" u="none">
                <a:solidFill>
                  <a:schemeClr val="lt1"/>
                </a:solidFill>
                <a:latin typeface="Comic Sans MS"/>
                <a:ea typeface="Comic Sans MS"/>
                <a:cs typeface="Comic Sans MS"/>
                <a:sym typeface="Comic Sans MS"/>
              </a:rPr>
              <a:t>: A flavoring made of diced vegetables, seasonings, herbs, and sometimes meat, often placed in a pan to cook with meat or fish.</a:t>
            </a:r>
          </a:p>
          <a:p>
            <a:pPr marL="342900" marR="0" lvl="0" indent="-342900" algn="l" rtl="0">
              <a:spcBef>
                <a:spcPts val="360"/>
              </a:spcBef>
              <a:spcAft>
                <a:spcPts val="0"/>
              </a:spcAft>
              <a:buClr>
                <a:schemeClr val="hlink"/>
              </a:buClr>
              <a:buSzPct val="79999"/>
              <a:buFont typeface="Noto Sans Symbols"/>
              <a:buNone/>
            </a:pPr>
            <a:endParaRPr sz="1800" b="0" i="0" u="none">
              <a:solidFill>
                <a:schemeClr val="lt1"/>
              </a:solidFill>
              <a:latin typeface="Comic Sans MS"/>
              <a:ea typeface="Comic Sans MS"/>
              <a:cs typeface="Comic Sans MS"/>
              <a:sym typeface="Comic Sans MS"/>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0">
                                            <p:txEl>
                                              <p:pRg st="0" end="0"/>
                                            </p:txEl>
                                          </p:spTgt>
                                        </p:tgtEl>
                                        <p:attrNameLst>
                                          <p:attrName>style.visibility</p:attrName>
                                        </p:attrNameLst>
                                      </p:cBhvr>
                                      <p:to>
                                        <p:strVal val="visible"/>
                                      </p:to>
                                    </p:set>
                                    <p:animEffect transition="in" filter="fade">
                                      <p:cBhvr>
                                        <p:cTn id="7" dur="500"/>
                                        <p:tgtEl>
                                          <p:spTgt spid="8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0">
                                            <p:txEl>
                                              <p:pRg st="1" end="1"/>
                                            </p:txEl>
                                          </p:spTgt>
                                        </p:tgtEl>
                                        <p:attrNameLst>
                                          <p:attrName>style.visibility</p:attrName>
                                        </p:attrNameLst>
                                      </p:cBhvr>
                                      <p:to>
                                        <p:strVal val="visible"/>
                                      </p:to>
                                    </p:set>
                                    <p:animEffect transition="in" filter="fade">
                                      <p:cBhvr>
                                        <p:cTn id="12" dur="500"/>
                                        <p:tgtEl>
                                          <p:spTgt spid="8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0">
                                            <p:txEl>
                                              <p:pRg st="2" end="2"/>
                                            </p:txEl>
                                          </p:spTgt>
                                        </p:tgtEl>
                                        <p:attrNameLst>
                                          <p:attrName>style.visibility</p:attrName>
                                        </p:attrNameLst>
                                      </p:cBhvr>
                                      <p:to>
                                        <p:strVal val="visible"/>
                                      </p:to>
                                    </p:set>
                                    <p:animEffect transition="in" filter="fade">
                                      <p:cBhvr>
                                        <p:cTn id="17" dur="500"/>
                                        <p:tgtEl>
                                          <p:spTgt spid="8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0">
                                            <p:txEl>
                                              <p:pRg st="3" end="3"/>
                                            </p:txEl>
                                          </p:spTgt>
                                        </p:tgtEl>
                                        <p:attrNameLst>
                                          <p:attrName>style.visibility</p:attrName>
                                        </p:attrNameLst>
                                      </p:cBhvr>
                                      <p:to>
                                        <p:strVal val="visible"/>
                                      </p:to>
                                    </p:set>
                                    <p:animEffect transition="in" filter="fade">
                                      <p:cBhvr>
                                        <p:cTn id="22" dur="500"/>
                                        <p:tgtEl>
                                          <p:spTgt spid="8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0">
                                            <p:txEl>
                                              <p:pRg st="4" end="4"/>
                                            </p:txEl>
                                          </p:spTgt>
                                        </p:tgtEl>
                                        <p:attrNameLst>
                                          <p:attrName>style.visibility</p:attrName>
                                        </p:attrNameLst>
                                      </p:cBhvr>
                                      <p:to>
                                        <p:strVal val="visible"/>
                                      </p:to>
                                    </p:set>
                                    <p:animEffect transition="in" filter="fade">
                                      <p:cBhvr>
                                        <p:cTn id="27" dur="500"/>
                                        <p:tgtEl>
                                          <p:spTgt spid="8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0">
                                            <p:txEl>
                                              <p:pRg st="5" end="5"/>
                                            </p:txEl>
                                          </p:spTgt>
                                        </p:tgtEl>
                                        <p:attrNameLst>
                                          <p:attrName>style.visibility</p:attrName>
                                        </p:attrNameLst>
                                      </p:cBhvr>
                                      <p:to>
                                        <p:strVal val="visible"/>
                                      </p:to>
                                    </p:set>
                                    <p:animEffect transition="in" filter="fade">
                                      <p:cBhvr>
                                        <p:cTn id="32" dur="500"/>
                                        <p:tgtEl>
                                          <p:spTgt spid="8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10">
                                            <p:txEl>
                                              <p:pRg st="6" end="6"/>
                                            </p:txEl>
                                          </p:spTgt>
                                        </p:tgtEl>
                                        <p:attrNameLst>
                                          <p:attrName>style.visibility</p:attrName>
                                        </p:attrNameLst>
                                      </p:cBhvr>
                                      <p:to>
                                        <p:strVal val="visible"/>
                                      </p:to>
                                    </p:set>
                                    <p:animEffect transition="in" filter="fade">
                                      <p:cBhvr>
                                        <p:cTn id="37" dur="500"/>
                                        <p:tgtEl>
                                          <p:spTgt spid="8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10">
                                            <p:txEl>
                                              <p:pRg st="7" end="7"/>
                                            </p:txEl>
                                          </p:spTgt>
                                        </p:tgtEl>
                                        <p:attrNameLst>
                                          <p:attrName>style.visibility</p:attrName>
                                        </p:attrNameLst>
                                      </p:cBhvr>
                                      <p:to>
                                        <p:strVal val="visible"/>
                                      </p:to>
                                    </p:set>
                                    <p:animEffect transition="in" filter="fade">
                                      <p:cBhvr>
                                        <p:cTn id="42" dur="500"/>
                                        <p:tgtEl>
                                          <p:spTgt spid="8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10">
                                            <p:txEl>
                                              <p:pRg st="8" end="8"/>
                                            </p:txEl>
                                          </p:spTgt>
                                        </p:tgtEl>
                                        <p:attrNameLst>
                                          <p:attrName>style.visibility</p:attrName>
                                        </p:attrNameLst>
                                      </p:cBhvr>
                                      <p:to>
                                        <p:strVal val="visible"/>
                                      </p:to>
                                    </p:set>
                                    <p:animEffect transition="in" filter="fade">
                                      <p:cBhvr>
                                        <p:cTn id="47" dur="500"/>
                                        <p:tgtEl>
                                          <p:spTgt spid="81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10">
                                            <p:txEl>
                                              <p:pRg st="9" end="9"/>
                                            </p:txEl>
                                          </p:spTgt>
                                        </p:tgtEl>
                                        <p:attrNameLst>
                                          <p:attrName>style.visibility</p:attrName>
                                        </p:attrNameLst>
                                      </p:cBhvr>
                                      <p:to>
                                        <p:strVal val="visible"/>
                                      </p:to>
                                    </p:set>
                                    <p:animEffect transition="in" filter="fade">
                                      <p:cBhvr>
                                        <p:cTn id="52" dur="500"/>
                                        <p:tgtEl>
                                          <p:spTgt spid="81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10">
                                            <p:txEl>
                                              <p:pRg st="10" end="10"/>
                                            </p:txEl>
                                          </p:spTgt>
                                        </p:tgtEl>
                                        <p:attrNameLst>
                                          <p:attrName>style.visibility</p:attrName>
                                        </p:attrNameLst>
                                      </p:cBhvr>
                                      <p:to>
                                        <p:strVal val="visible"/>
                                      </p:to>
                                    </p:set>
                                    <p:animEffect transition="in" filter="fade">
                                      <p:cBhvr>
                                        <p:cTn id="57" dur="500"/>
                                        <p:tgtEl>
                                          <p:spTgt spid="8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Shape 81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Vocabulary cont.</a:t>
            </a:r>
          </a:p>
        </p:txBody>
      </p:sp>
      <p:sp>
        <p:nvSpPr>
          <p:cNvPr id="816" name="Shape 816"/>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514350" marR="0" lvl="0" indent="-514350" algn="l" rtl="0">
              <a:lnSpc>
                <a:spcPct val="80000"/>
              </a:lnSpc>
              <a:spcBef>
                <a:spcPts val="0"/>
              </a:spcBef>
              <a:spcAft>
                <a:spcPts val="0"/>
              </a:spcAft>
              <a:buClr>
                <a:schemeClr val="hlink"/>
              </a:buClr>
              <a:buSzPct val="79999"/>
              <a:buFont typeface="Tahoma"/>
              <a:buAutoNum type="arabicPeriod" startAt="21"/>
            </a:pPr>
            <a:r>
              <a:rPr lang="en-US" sz="1800" b="1" i="0" u="sng">
                <a:solidFill>
                  <a:schemeClr val="lt1"/>
                </a:solidFill>
                <a:latin typeface="Comic Sans MS"/>
                <a:ea typeface="Comic Sans MS"/>
                <a:cs typeface="Comic Sans MS"/>
                <a:sym typeface="Comic Sans MS"/>
              </a:rPr>
              <a:t>STOCK</a:t>
            </a:r>
            <a:r>
              <a:rPr lang="en-US" sz="1800" b="0" i="0" u="none">
                <a:solidFill>
                  <a:schemeClr val="lt1"/>
                </a:solidFill>
                <a:latin typeface="Comic Sans MS"/>
                <a:ea typeface="Comic Sans MS"/>
                <a:cs typeface="Comic Sans MS"/>
                <a:sym typeface="Comic Sans MS"/>
              </a:rPr>
              <a:t>: Simmering ingredients together such as: meat, bones, vegetables and spices/herbs.</a:t>
            </a:r>
          </a:p>
          <a:p>
            <a:pPr marL="514350" marR="0" lvl="0" indent="-514350" algn="l" rtl="0">
              <a:lnSpc>
                <a:spcPct val="80000"/>
              </a:lnSpc>
              <a:spcBef>
                <a:spcPts val="360"/>
              </a:spcBef>
              <a:spcAft>
                <a:spcPts val="0"/>
              </a:spcAft>
              <a:buClr>
                <a:schemeClr val="hlink"/>
              </a:buClr>
              <a:buSzPct val="79999"/>
              <a:buFont typeface="Tahoma"/>
              <a:buAutoNum type="arabicPeriod" startAt="21"/>
            </a:pPr>
            <a:r>
              <a:rPr lang="en-US" sz="1800" b="1" i="0" u="sng">
                <a:solidFill>
                  <a:schemeClr val="lt1"/>
                </a:solidFill>
                <a:latin typeface="Comic Sans MS"/>
                <a:ea typeface="Comic Sans MS"/>
                <a:cs typeface="Comic Sans MS"/>
                <a:sym typeface="Comic Sans MS"/>
              </a:rPr>
              <a:t>CARAMELIZATION</a:t>
            </a:r>
            <a:r>
              <a:rPr lang="en-US" sz="1800" b="0" i="0" u="none">
                <a:solidFill>
                  <a:schemeClr val="lt1"/>
                </a:solidFill>
                <a:latin typeface="Comic Sans MS"/>
                <a:ea typeface="Comic Sans MS"/>
                <a:cs typeface="Comic Sans MS"/>
                <a:sym typeface="Comic Sans MS"/>
              </a:rPr>
              <a:t>: To convert or be converted into caramel</a:t>
            </a:r>
          </a:p>
          <a:p>
            <a:pPr marL="514350" marR="0" lvl="0" indent="-514350" algn="l" rtl="0">
              <a:lnSpc>
                <a:spcPct val="80000"/>
              </a:lnSpc>
              <a:spcBef>
                <a:spcPts val="360"/>
              </a:spcBef>
              <a:spcAft>
                <a:spcPts val="0"/>
              </a:spcAft>
              <a:buClr>
                <a:schemeClr val="hlink"/>
              </a:buClr>
              <a:buSzPct val="79999"/>
              <a:buFont typeface="Tahoma"/>
              <a:buAutoNum type="arabicPeriod" startAt="21"/>
            </a:pPr>
            <a:r>
              <a:rPr lang="en-US" sz="1800" b="1" i="0" u="sng">
                <a:solidFill>
                  <a:schemeClr val="lt1"/>
                </a:solidFill>
                <a:latin typeface="Comic Sans MS"/>
                <a:ea typeface="Comic Sans MS"/>
                <a:cs typeface="Comic Sans MS"/>
                <a:sym typeface="Comic Sans MS"/>
              </a:rPr>
              <a:t>AL DENTE</a:t>
            </a:r>
            <a:r>
              <a:rPr lang="en-US" sz="1800" b="0" i="0" u="none">
                <a:solidFill>
                  <a:schemeClr val="lt1"/>
                </a:solidFill>
                <a:latin typeface="Comic Sans MS"/>
                <a:ea typeface="Comic Sans MS"/>
                <a:cs typeface="Comic Sans MS"/>
                <a:sym typeface="Comic Sans MS"/>
              </a:rPr>
              <a:t>: Cooked so as to not be too soft; firm to the bite.</a:t>
            </a:r>
          </a:p>
          <a:p>
            <a:pPr marL="514350" marR="0" lvl="0" indent="-514350" algn="l" rtl="0">
              <a:lnSpc>
                <a:spcPct val="80000"/>
              </a:lnSpc>
              <a:spcBef>
                <a:spcPts val="360"/>
              </a:spcBef>
              <a:spcAft>
                <a:spcPts val="0"/>
              </a:spcAft>
              <a:buClr>
                <a:schemeClr val="hlink"/>
              </a:buClr>
              <a:buSzPct val="79999"/>
              <a:buFont typeface="Tahoma"/>
              <a:buAutoNum type="arabicPeriod" startAt="21"/>
            </a:pPr>
            <a:r>
              <a:rPr lang="en-US" sz="1800" b="1" i="0" u="sng">
                <a:solidFill>
                  <a:schemeClr val="lt1"/>
                </a:solidFill>
                <a:latin typeface="Comic Sans MS"/>
                <a:ea typeface="Comic Sans MS"/>
                <a:cs typeface="Comic Sans MS"/>
                <a:sym typeface="Comic Sans MS"/>
              </a:rPr>
              <a:t>LEGUMES</a:t>
            </a:r>
            <a:r>
              <a:rPr lang="en-US" sz="1800" b="0" i="0" u="none">
                <a:solidFill>
                  <a:schemeClr val="lt1"/>
                </a:solidFill>
                <a:latin typeface="Comic Sans MS"/>
                <a:ea typeface="Comic Sans MS"/>
                <a:cs typeface="Comic Sans MS"/>
                <a:sym typeface="Comic Sans MS"/>
              </a:rPr>
              <a:t>: Dried beans and peas.</a:t>
            </a:r>
          </a:p>
          <a:p>
            <a:pPr marL="514350" marR="0" lvl="0" indent="-514350" algn="l" rtl="0">
              <a:lnSpc>
                <a:spcPct val="80000"/>
              </a:lnSpc>
              <a:spcBef>
                <a:spcPts val="360"/>
              </a:spcBef>
              <a:spcAft>
                <a:spcPts val="0"/>
              </a:spcAft>
              <a:buClr>
                <a:schemeClr val="hlink"/>
              </a:buClr>
              <a:buSzPct val="79999"/>
              <a:buFont typeface="Tahoma"/>
              <a:buAutoNum type="arabicPeriod" startAt="21"/>
            </a:pPr>
            <a:r>
              <a:rPr lang="en-US" sz="1800" b="1" i="0" u="sng">
                <a:solidFill>
                  <a:schemeClr val="lt1"/>
                </a:solidFill>
                <a:latin typeface="Comic Sans MS"/>
                <a:ea typeface="Comic Sans MS"/>
                <a:cs typeface="Comic Sans MS"/>
                <a:sym typeface="Comic Sans MS"/>
              </a:rPr>
              <a:t>CROSS-CONTAMINATION</a:t>
            </a:r>
            <a:r>
              <a:rPr lang="en-US" sz="1800" b="0" i="0" u="none">
                <a:solidFill>
                  <a:schemeClr val="lt1"/>
                </a:solidFill>
                <a:latin typeface="Comic Sans MS"/>
                <a:ea typeface="Comic Sans MS"/>
                <a:cs typeface="Comic Sans MS"/>
                <a:sym typeface="Comic Sans MS"/>
              </a:rPr>
              <a:t>: Spread of harmful bacteria from one food to another.</a:t>
            </a:r>
          </a:p>
          <a:p>
            <a:pPr marL="514350" marR="0" lvl="0" indent="-514350" algn="l" rtl="0">
              <a:lnSpc>
                <a:spcPct val="80000"/>
              </a:lnSpc>
              <a:spcBef>
                <a:spcPts val="360"/>
              </a:spcBef>
              <a:spcAft>
                <a:spcPts val="0"/>
              </a:spcAft>
              <a:buClr>
                <a:schemeClr val="hlink"/>
              </a:buClr>
              <a:buSzPct val="79999"/>
              <a:buFont typeface="Tahoma"/>
              <a:buAutoNum type="arabicPeriod" startAt="21"/>
            </a:pPr>
            <a:r>
              <a:rPr lang="en-US" sz="1800" b="1" i="0" u="sng">
                <a:solidFill>
                  <a:schemeClr val="lt1"/>
                </a:solidFill>
                <a:latin typeface="Comic Sans MS"/>
                <a:ea typeface="Comic Sans MS"/>
                <a:cs typeface="Comic Sans MS"/>
                <a:sym typeface="Comic Sans MS"/>
              </a:rPr>
              <a:t>DANGER ZONE</a:t>
            </a:r>
            <a:r>
              <a:rPr lang="en-US" sz="1800" b="0" i="0" u="none">
                <a:solidFill>
                  <a:schemeClr val="lt1"/>
                </a:solidFill>
                <a:latin typeface="Comic Sans MS"/>
                <a:ea typeface="Comic Sans MS"/>
                <a:cs typeface="Comic Sans MS"/>
                <a:sym typeface="Comic Sans MS"/>
              </a:rPr>
              <a:t>: 41-135 degrees Fahrenheit—where bacteria can grow. </a:t>
            </a:r>
          </a:p>
          <a:p>
            <a:pPr marL="514350" marR="0" lvl="0" indent="-514350" algn="l" rtl="0">
              <a:lnSpc>
                <a:spcPct val="80000"/>
              </a:lnSpc>
              <a:spcBef>
                <a:spcPts val="360"/>
              </a:spcBef>
              <a:spcAft>
                <a:spcPts val="0"/>
              </a:spcAft>
              <a:buClr>
                <a:schemeClr val="hlink"/>
              </a:buClr>
              <a:buSzPct val="79999"/>
              <a:buFont typeface="Tahoma"/>
              <a:buAutoNum type="arabicPeriod" startAt="21"/>
            </a:pPr>
            <a:r>
              <a:rPr lang="en-US" sz="1800" b="1" i="0" u="sng">
                <a:solidFill>
                  <a:schemeClr val="lt1"/>
                </a:solidFill>
                <a:latin typeface="Comic Sans MS"/>
                <a:ea typeface="Comic Sans MS"/>
                <a:cs typeface="Comic Sans MS"/>
                <a:sym typeface="Comic Sans MS"/>
              </a:rPr>
              <a:t>SALMONELLA</a:t>
            </a:r>
            <a:r>
              <a:rPr lang="en-US" sz="1800" b="0" i="0" u="none">
                <a:solidFill>
                  <a:schemeClr val="lt1"/>
                </a:solidFill>
                <a:latin typeface="Comic Sans MS"/>
                <a:ea typeface="Comic Sans MS"/>
                <a:cs typeface="Comic Sans MS"/>
                <a:sym typeface="Comic Sans MS"/>
              </a:rPr>
              <a:t>: Bacteria that may enter the digestive tract in contaminated food and cause abdominal pains and violent diarrhea.  </a:t>
            </a:r>
          </a:p>
          <a:p>
            <a:pPr marL="514350" marR="0" lvl="0" indent="-514350" algn="l" rtl="0">
              <a:lnSpc>
                <a:spcPct val="80000"/>
              </a:lnSpc>
              <a:spcBef>
                <a:spcPts val="360"/>
              </a:spcBef>
              <a:spcAft>
                <a:spcPts val="0"/>
              </a:spcAft>
              <a:buClr>
                <a:schemeClr val="hlink"/>
              </a:buClr>
              <a:buSzPct val="79999"/>
              <a:buFont typeface="Tahoma"/>
              <a:buAutoNum type="arabicPeriod" startAt="21"/>
            </a:pPr>
            <a:r>
              <a:rPr lang="en-US" sz="1800" b="1" i="0" u="sng">
                <a:solidFill>
                  <a:schemeClr val="lt1"/>
                </a:solidFill>
                <a:latin typeface="Comic Sans MS"/>
                <a:ea typeface="Comic Sans MS"/>
                <a:cs typeface="Comic Sans MS"/>
                <a:sym typeface="Comic Sans MS"/>
              </a:rPr>
              <a:t>E-COLI</a:t>
            </a:r>
            <a:r>
              <a:rPr lang="en-US" sz="1800" b="0" i="0" u="none">
                <a:solidFill>
                  <a:schemeClr val="lt1"/>
                </a:solidFill>
                <a:latin typeface="Comic Sans MS"/>
                <a:ea typeface="Comic Sans MS"/>
                <a:cs typeface="Comic Sans MS"/>
                <a:sym typeface="Comic Sans MS"/>
              </a:rPr>
              <a:t>: Bacteria from undercooked ground hamburger.</a:t>
            </a:r>
          </a:p>
          <a:p>
            <a:pPr marL="514350" marR="0" lvl="0" indent="-514350" algn="l" rtl="0">
              <a:lnSpc>
                <a:spcPct val="80000"/>
              </a:lnSpc>
              <a:spcBef>
                <a:spcPts val="360"/>
              </a:spcBef>
              <a:spcAft>
                <a:spcPts val="0"/>
              </a:spcAft>
              <a:buClr>
                <a:schemeClr val="hlink"/>
              </a:buClr>
              <a:buSzPct val="79999"/>
              <a:buFont typeface="Tahoma"/>
              <a:buAutoNum type="arabicPeriod" startAt="21"/>
            </a:pPr>
            <a:r>
              <a:rPr lang="en-US" sz="1800" b="1" i="0" u="sng">
                <a:solidFill>
                  <a:schemeClr val="lt1"/>
                </a:solidFill>
                <a:latin typeface="Comic Sans MS"/>
                <a:ea typeface="Comic Sans MS"/>
                <a:cs typeface="Comic Sans MS"/>
                <a:sym typeface="Comic Sans MS"/>
              </a:rPr>
              <a:t>BOTULISM</a:t>
            </a:r>
            <a:r>
              <a:rPr lang="en-US" sz="1800" b="0" i="0" u="none">
                <a:solidFill>
                  <a:schemeClr val="lt1"/>
                </a:solidFill>
                <a:latin typeface="Comic Sans MS"/>
                <a:ea typeface="Comic Sans MS"/>
                <a:cs typeface="Comic Sans MS"/>
                <a:sym typeface="Comic Sans MS"/>
              </a:rPr>
              <a:t>: A sometimes fatal disease of the nervous system acquired from spoiled foods in which botulism is present, especially in improper canned or marinated foods.</a:t>
            </a:r>
          </a:p>
          <a:p>
            <a:pPr marL="514350" marR="0" lvl="0" indent="-514350" algn="l" rtl="0">
              <a:lnSpc>
                <a:spcPct val="80000"/>
              </a:lnSpc>
              <a:spcBef>
                <a:spcPts val="360"/>
              </a:spcBef>
              <a:spcAft>
                <a:spcPts val="0"/>
              </a:spcAft>
              <a:buClr>
                <a:schemeClr val="hlink"/>
              </a:buClr>
              <a:buSzPct val="79999"/>
              <a:buFont typeface="Tahoma"/>
              <a:buAutoNum type="arabicPeriod" startAt="21"/>
            </a:pPr>
            <a:r>
              <a:rPr lang="en-US" sz="1800" b="1" i="0" u="sng">
                <a:solidFill>
                  <a:schemeClr val="lt1"/>
                </a:solidFill>
                <a:latin typeface="Comic Sans MS"/>
                <a:ea typeface="Comic Sans MS"/>
                <a:cs typeface="Comic Sans MS"/>
                <a:sym typeface="Comic Sans MS"/>
              </a:rPr>
              <a:t>HEPATITIS A</a:t>
            </a:r>
            <a:r>
              <a:rPr lang="en-US" sz="1800" b="0" i="0" u="none">
                <a:solidFill>
                  <a:schemeClr val="lt1"/>
                </a:solidFill>
                <a:latin typeface="Comic Sans MS"/>
                <a:ea typeface="Comic Sans MS"/>
                <a:cs typeface="Comic Sans MS"/>
                <a:sym typeface="Comic Sans MS"/>
              </a:rPr>
              <a:t>: an RNA virus, usually transmitted by ingestion of contaminated food or water.</a:t>
            </a:r>
          </a:p>
          <a:p>
            <a:pPr marL="342900" marR="0" lvl="0" indent="-342900" algn="l" rtl="0">
              <a:spcBef>
                <a:spcPts val="360"/>
              </a:spcBef>
              <a:spcAft>
                <a:spcPts val="0"/>
              </a:spcAft>
              <a:buClr>
                <a:schemeClr val="hlink"/>
              </a:buClr>
              <a:buSzPct val="79999"/>
              <a:buFont typeface="Noto Sans Symbols"/>
              <a:buNone/>
            </a:pPr>
            <a:endParaRPr sz="1800" b="0" i="0" u="none">
              <a:solidFill>
                <a:schemeClr val="lt1"/>
              </a:solidFill>
              <a:latin typeface="Comic Sans MS"/>
              <a:ea typeface="Comic Sans MS"/>
              <a:cs typeface="Comic Sans MS"/>
              <a:sym typeface="Comic Sans MS"/>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6">
                                            <p:txEl>
                                              <p:pRg st="0" end="0"/>
                                            </p:txEl>
                                          </p:spTgt>
                                        </p:tgtEl>
                                        <p:attrNameLst>
                                          <p:attrName>style.visibility</p:attrName>
                                        </p:attrNameLst>
                                      </p:cBhvr>
                                      <p:to>
                                        <p:strVal val="visible"/>
                                      </p:to>
                                    </p:set>
                                    <p:animEffect transition="in" filter="fade">
                                      <p:cBhvr>
                                        <p:cTn id="7" dur="500"/>
                                        <p:tgtEl>
                                          <p:spTgt spid="8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6">
                                            <p:txEl>
                                              <p:pRg st="1" end="1"/>
                                            </p:txEl>
                                          </p:spTgt>
                                        </p:tgtEl>
                                        <p:attrNameLst>
                                          <p:attrName>style.visibility</p:attrName>
                                        </p:attrNameLst>
                                      </p:cBhvr>
                                      <p:to>
                                        <p:strVal val="visible"/>
                                      </p:to>
                                    </p:set>
                                    <p:animEffect transition="in" filter="fade">
                                      <p:cBhvr>
                                        <p:cTn id="12" dur="500"/>
                                        <p:tgtEl>
                                          <p:spTgt spid="8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6">
                                            <p:txEl>
                                              <p:pRg st="2" end="2"/>
                                            </p:txEl>
                                          </p:spTgt>
                                        </p:tgtEl>
                                        <p:attrNameLst>
                                          <p:attrName>style.visibility</p:attrName>
                                        </p:attrNameLst>
                                      </p:cBhvr>
                                      <p:to>
                                        <p:strVal val="visible"/>
                                      </p:to>
                                    </p:set>
                                    <p:animEffect transition="in" filter="fade">
                                      <p:cBhvr>
                                        <p:cTn id="17" dur="500"/>
                                        <p:tgtEl>
                                          <p:spTgt spid="8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6">
                                            <p:txEl>
                                              <p:pRg st="3" end="3"/>
                                            </p:txEl>
                                          </p:spTgt>
                                        </p:tgtEl>
                                        <p:attrNameLst>
                                          <p:attrName>style.visibility</p:attrName>
                                        </p:attrNameLst>
                                      </p:cBhvr>
                                      <p:to>
                                        <p:strVal val="visible"/>
                                      </p:to>
                                    </p:set>
                                    <p:animEffect transition="in" filter="fade">
                                      <p:cBhvr>
                                        <p:cTn id="22" dur="500"/>
                                        <p:tgtEl>
                                          <p:spTgt spid="8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6">
                                            <p:txEl>
                                              <p:pRg st="4" end="4"/>
                                            </p:txEl>
                                          </p:spTgt>
                                        </p:tgtEl>
                                        <p:attrNameLst>
                                          <p:attrName>style.visibility</p:attrName>
                                        </p:attrNameLst>
                                      </p:cBhvr>
                                      <p:to>
                                        <p:strVal val="visible"/>
                                      </p:to>
                                    </p:set>
                                    <p:animEffect transition="in" filter="fade">
                                      <p:cBhvr>
                                        <p:cTn id="27" dur="500"/>
                                        <p:tgtEl>
                                          <p:spTgt spid="8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6">
                                            <p:txEl>
                                              <p:pRg st="5" end="5"/>
                                            </p:txEl>
                                          </p:spTgt>
                                        </p:tgtEl>
                                        <p:attrNameLst>
                                          <p:attrName>style.visibility</p:attrName>
                                        </p:attrNameLst>
                                      </p:cBhvr>
                                      <p:to>
                                        <p:strVal val="visible"/>
                                      </p:to>
                                    </p:set>
                                    <p:animEffect transition="in" filter="fade">
                                      <p:cBhvr>
                                        <p:cTn id="32" dur="500"/>
                                        <p:tgtEl>
                                          <p:spTgt spid="8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16">
                                            <p:txEl>
                                              <p:pRg st="6" end="6"/>
                                            </p:txEl>
                                          </p:spTgt>
                                        </p:tgtEl>
                                        <p:attrNameLst>
                                          <p:attrName>style.visibility</p:attrName>
                                        </p:attrNameLst>
                                      </p:cBhvr>
                                      <p:to>
                                        <p:strVal val="visible"/>
                                      </p:to>
                                    </p:set>
                                    <p:animEffect transition="in" filter="fade">
                                      <p:cBhvr>
                                        <p:cTn id="37" dur="500"/>
                                        <p:tgtEl>
                                          <p:spTgt spid="8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16">
                                            <p:txEl>
                                              <p:pRg st="7" end="7"/>
                                            </p:txEl>
                                          </p:spTgt>
                                        </p:tgtEl>
                                        <p:attrNameLst>
                                          <p:attrName>style.visibility</p:attrName>
                                        </p:attrNameLst>
                                      </p:cBhvr>
                                      <p:to>
                                        <p:strVal val="visible"/>
                                      </p:to>
                                    </p:set>
                                    <p:animEffect transition="in" filter="fade">
                                      <p:cBhvr>
                                        <p:cTn id="42" dur="500"/>
                                        <p:tgtEl>
                                          <p:spTgt spid="81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16">
                                            <p:txEl>
                                              <p:pRg st="8" end="8"/>
                                            </p:txEl>
                                          </p:spTgt>
                                        </p:tgtEl>
                                        <p:attrNameLst>
                                          <p:attrName>style.visibility</p:attrName>
                                        </p:attrNameLst>
                                      </p:cBhvr>
                                      <p:to>
                                        <p:strVal val="visible"/>
                                      </p:to>
                                    </p:set>
                                    <p:animEffect transition="in" filter="fade">
                                      <p:cBhvr>
                                        <p:cTn id="47" dur="500"/>
                                        <p:tgtEl>
                                          <p:spTgt spid="81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16">
                                            <p:txEl>
                                              <p:pRg st="9" end="9"/>
                                            </p:txEl>
                                          </p:spTgt>
                                        </p:tgtEl>
                                        <p:attrNameLst>
                                          <p:attrName>style.visibility</p:attrName>
                                        </p:attrNameLst>
                                      </p:cBhvr>
                                      <p:to>
                                        <p:strVal val="visible"/>
                                      </p:to>
                                    </p:set>
                                    <p:animEffect transition="in" filter="fade">
                                      <p:cBhvr>
                                        <p:cTn id="52" dur="500"/>
                                        <p:tgtEl>
                                          <p:spTgt spid="81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16">
                                            <p:txEl>
                                              <p:pRg st="10" end="10"/>
                                            </p:txEl>
                                          </p:spTgt>
                                        </p:tgtEl>
                                        <p:attrNameLst>
                                          <p:attrName>style.visibility</p:attrName>
                                        </p:attrNameLst>
                                      </p:cBhvr>
                                      <p:to>
                                        <p:strVal val="visible"/>
                                      </p:to>
                                    </p:set>
                                    <p:animEffect transition="in" filter="fade">
                                      <p:cBhvr>
                                        <p:cTn id="57" dur="500"/>
                                        <p:tgtEl>
                                          <p:spTgt spid="8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Shape 82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Vocabulary cont.</a:t>
            </a:r>
          </a:p>
        </p:txBody>
      </p:sp>
      <p:sp>
        <p:nvSpPr>
          <p:cNvPr id="822" name="Shape 822"/>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514350" marR="0" lvl="0" indent="-514350" algn="l" rtl="0">
              <a:lnSpc>
                <a:spcPct val="80000"/>
              </a:lnSpc>
              <a:spcBef>
                <a:spcPts val="0"/>
              </a:spcBef>
              <a:spcAft>
                <a:spcPts val="0"/>
              </a:spcAft>
              <a:buClr>
                <a:schemeClr val="hlink"/>
              </a:buClr>
              <a:buSzPct val="80000"/>
              <a:buFont typeface="Tahoma"/>
              <a:buAutoNum type="arabicPeriod" startAt="31"/>
            </a:pPr>
            <a:r>
              <a:rPr lang="en-US" sz="2200" b="1" i="0" u="sng">
                <a:solidFill>
                  <a:schemeClr val="lt1"/>
                </a:solidFill>
                <a:latin typeface="Comic Sans MS"/>
                <a:ea typeface="Comic Sans MS"/>
                <a:cs typeface="Comic Sans MS"/>
                <a:sym typeface="Comic Sans MS"/>
              </a:rPr>
              <a:t>STAPH</a:t>
            </a:r>
            <a:r>
              <a:rPr lang="en-US" sz="2200" b="0" i="0" u="none">
                <a:solidFill>
                  <a:schemeClr val="lt1"/>
                </a:solidFill>
                <a:latin typeface="Comic Sans MS"/>
                <a:ea typeface="Comic Sans MS"/>
                <a:cs typeface="Comic Sans MS"/>
                <a:sym typeface="Comic Sans MS"/>
              </a:rPr>
              <a:t>: bacteria gathering in grapelike clusters usually causing boils and other infections.</a:t>
            </a:r>
          </a:p>
          <a:p>
            <a:pPr marL="514350" marR="0" lvl="0" indent="-514350" algn="l" rtl="0">
              <a:lnSpc>
                <a:spcPct val="80000"/>
              </a:lnSpc>
              <a:spcBef>
                <a:spcPts val="440"/>
              </a:spcBef>
              <a:spcAft>
                <a:spcPts val="0"/>
              </a:spcAft>
              <a:buClr>
                <a:schemeClr val="hlink"/>
              </a:buClr>
              <a:buSzPct val="80000"/>
              <a:buFont typeface="Tahoma"/>
              <a:buAutoNum type="arabicPeriod" startAt="31"/>
            </a:pPr>
            <a:r>
              <a:rPr lang="en-US" sz="2200" b="1" i="0" u="sng">
                <a:solidFill>
                  <a:schemeClr val="lt1"/>
                </a:solidFill>
                <a:latin typeface="Comic Sans MS"/>
                <a:ea typeface="Comic Sans MS"/>
                <a:cs typeface="Comic Sans MS"/>
                <a:sym typeface="Comic Sans MS"/>
              </a:rPr>
              <a:t>FERMENTATION</a:t>
            </a:r>
            <a:r>
              <a:rPr lang="en-US" sz="2200" b="0" i="0" u="none">
                <a:solidFill>
                  <a:schemeClr val="lt1"/>
                </a:solidFill>
                <a:latin typeface="Comic Sans MS"/>
                <a:ea typeface="Comic Sans MS"/>
                <a:cs typeface="Comic Sans MS"/>
                <a:sym typeface="Comic Sans MS"/>
              </a:rPr>
              <a:t>: A change brought by a ferment, as yeast enzymes convert sugar into ethyl alcohol. </a:t>
            </a:r>
          </a:p>
          <a:p>
            <a:pPr marL="514350" marR="0" lvl="0" indent="-514350" algn="l" rtl="0">
              <a:lnSpc>
                <a:spcPct val="80000"/>
              </a:lnSpc>
              <a:spcBef>
                <a:spcPts val="440"/>
              </a:spcBef>
              <a:spcAft>
                <a:spcPts val="0"/>
              </a:spcAft>
              <a:buClr>
                <a:schemeClr val="hlink"/>
              </a:buClr>
              <a:buSzPct val="80000"/>
              <a:buFont typeface="Tahoma"/>
              <a:buAutoNum type="arabicPeriod" startAt="31"/>
            </a:pPr>
            <a:r>
              <a:rPr lang="en-US" sz="2200" b="1" i="0" u="sng">
                <a:solidFill>
                  <a:schemeClr val="lt1"/>
                </a:solidFill>
                <a:latin typeface="Comic Sans MS"/>
                <a:ea typeface="Comic Sans MS"/>
                <a:cs typeface="Comic Sans MS"/>
                <a:sym typeface="Comic Sans MS"/>
              </a:rPr>
              <a:t>KNEADING</a:t>
            </a:r>
            <a:r>
              <a:rPr lang="en-US" sz="2200" b="0" i="0" u="none">
                <a:solidFill>
                  <a:schemeClr val="lt1"/>
                </a:solidFill>
                <a:latin typeface="Comic Sans MS"/>
                <a:ea typeface="Comic Sans MS"/>
                <a:cs typeface="Comic Sans MS"/>
                <a:sym typeface="Comic Sans MS"/>
              </a:rPr>
              <a:t>: To work into a uniform mixture by pressing, folding and rotating.  </a:t>
            </a:r>
          </a:p>
          <a:p>
            <a:pPr marL="514350" marR="0" lvl="0" indent="-514350" algn="l" rtl="0">
              <a:lnSpc>
                <a:spcPct val="80000"/>
              </a:lnSpc>
              <a:spcBef>
                <a:spcPts val="440"/>
              </a:spcBef>
              <a:spcAft>
                <a:spcPts val="0"/>
              </a:spcAft>
              <a:buClr>
                <a:schemeClr val="hlink"/>
              </a:buClr>
              <a:buSzPct val="80000"/>
              <a:buFont typeface="Tahoma"/>
              <a:buAutoNum type="arabicPeriod" startAt="31"/>
            </a:pPr>
            <a:r>
              <a:rPr lang="en-US" sz="2200" b="1" i="0" u="sng">
                <a:solidFill>
                  <a:schemeClr val="lt1"/>
                </a:solidFill>
                <a:latin typeface="Comic Sans MS"/>
                <a:ea typeface="Comic Sans MS"/>
                <a:cs typeface="Comic Sans MS"/>
                <a:sym typeface="Comic Sans MS"/>
              </a:rPr>
              <a:t>PROOFING</a:t>
            </a:r>
            <a:r>
              <a:rPr lang="en-US" sz="2200" b="0" i="0" u="none">
                <a:solidFill>
                  <a:schemeClr val="lt1"/>
                </a:solidFill>
                <a:latin typeface="Comic Sans MS"/>
                <a:ea typeface="Comic Sans MS"/>
                <a:cs typeface="Comic Sans MS"/>
                <a:sym typeface="Comic Sans MS"/>
              </a:rPr>
              <a:t>: A period of leavening of dough preceding baking.</a:t>
            </a:r>
          </a:p>
          <a:p>
            <a:pPr marL="514350" marR="0" lvl="0" indent="-514350" algn="l" rtl="0">
              <a:lnSpc>
                <a:spcPct val="80000"/>
              </a:lnSpc>
              <a:spcBef>
                <a:spcPts val="440"/>
              </a:spcBef>
              <a:spcAft>
                <a:spcPts val="0"/>
              </a:spcAft>
              <a:buClr>
                <a:schemeClr val="hlink"/>
              </a:buClr>
              <a:buSzPct val="80000"/>
              <a:buFont typeface="Tahoma"/>
              <a:buAutoNum type="arabicPeriod" startAt="31"/>
            </a:pPr>
            <a:r>
              <a:rPr lang="en-US" sz="2200" b="1" i="0" u="sng">
                <a:solidFill>
                  <a:schemeClr val="lt1"/>
                </a:solidFill>
                <a:latin typeface="Comic Sans MS"/>
                <a:ea typeface="Comic Sans MS"/>
                <a:cs typeface="Comic Sans MS"/>
                <a:sym typeface="Comic Sans MS"/>
              </a:rPr>
              <a:t>SHAPING</a:t>
            </a:r>
            <a:r>
              <a:rPr lang="en-US" sz="2200" b="0" i="0" u="none">
                <a:solidFill>
                  <a:schemeClr val="lt1"/>
                </a:solidFill>
                <a:latin typeface="Comic Sans MS"/>
                <a:ea typeface="Comic Sans MS"/>
                <a:cs typeface="Comic Sans MS"/>
                <a:sym typeface="Comic Sans MS"/>
              </a:rPr>
              <a:t>: To create various rolls/loaves by forming the dough.</a:t>
            </a:r>
          </a:p>
          <a:p>
            <a:pPr marL="514350" marR="0" lvl="0" indent="-514350" algn="l" rtl="0">
              <a:lnSpc>
                <a:spcPct val="80000"/>
              </a:lnSpc>
              <a:spcBef>
                <a:spcPts val="440"/>
              </a:spcBef>
              <a:spcAft>
                <a:spcPts val="0"/>
              </a:spcAft>
              <a:buClr>
                <a:schemeClr val="hlink"/>
              </a:buClr>
              <a:buSzPct val="80000"/>
              <a:buFont typeface="Tahoma"/>
              <a:buAutoNum type="arabicPeriod" startAt="31"/>
            </a:pPr>
            <a:r>
              <a:rPr lang="en-US" sz="2200" b="1" i="0" u="sng">
                <a:solidFill>
                  <a:schemeClr val="lt1"/>
                </a:solidFill>
                <a:latin typeface="Comic Sans MS"/>
                <a:ea typeface="Comic Sans MS"/>
                <a:cs typeface="Comic Sans MS"/>
                <a:sym typeface="Comic Sans MS"/>
              </a:rPr>
              <a:t>BAKING/OVEN SPRING</a:t>
            </a:r>
            <a:r>
              <a:rPr lang="en-US" sz="2200" b="0" i="0" u="none">
                <a:solidFill>
                  <a:schemeClr val="lt1"/>
                </a:solidFill>
                <a:latin typeface="Comic Sans MS"/>
                <a:ea typeface="Comic Sans MS"/>
                <a:cs typeface="Comic Sans MS"/>
                <a:sym typeface="Comic Sans MS"/>
              </a:rPr>
              <a:t>: After the yeast bread has been baked for the first 10 minutes and the dough grows to its largest size.</a:t>
            </a:r>
          </a:p>
          <a:p>
            <a:pPr marL="342900" marR="0" lvl="0" indent="-342900" algn="l" rtl="0">
              <a:spcBef>
                <a:spcPts val="440"/>
              </a:spcBef>
              <a:spcAft>
                <a:spcPts val="0"/>
              </a:spcAft>
              <a:buClr>
                <a:schemeClr val="hlink"/>
              </a:buClr>
              <a:buSzPct val="80000"/>
              <a:buFont typeface="Noto Sans Symbols"/>
              <a:buNone/>
            </a:pPr>
            <a:endParaRPr sz="2200" b="0" i="0" u="none">
              <a:solidFill>
                <a:schemeClr val="lt1"/>
              </a:solidFill>
              <a:latin typeface="Comic Sans MS"/>
              <a:ea typeface="Comic Sans MS"/>
              <a:cs typeface="Comic Sans MS"/>
              <a:sym typeface="Comic Sans MS"/>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2">
                                            <p:txEl>
                                              <p:pRg st="0" end="0"/>
                                            </p:txEl>
                                          </p:spTgt>
                                        </p:tgtEl>
                                        <p:attrNameLst>
                                          <p:attrName>style.visibility</p:attrName>
                                        </p:attrNameLst>
                                      </p:cBhvr>
                                      <p:to>
                                        <p:strVal val="visible"/>
                                      </p:to>
                                    </p:set>
                                    <p:animEffect transition="in" filter="fade">
                                      <p:cBhvr>
                                        <p:cTn id="7" dur="500"/>
                                        <p:tgtEl>
                                          <p:spTgt spid="8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2">
                                            <p:txEl>
                                              <p:pRg st="1" end="1"/>
                                            </p:txEl>
                                          </p:spTgt>
                                        </p:tgtEl>
                                        <p:attrNameLst>
                                          <p:attrName>style.visibility</p:attrName>
                                        </p:attrNameLst>
                                      </p:cBhvr>
                                      <p:to>
                                        <p:strVal val="visible"/>
                                      </p:to>
                                    </p:set>
                                    <p:animEffect transition="in" filter="fade">
                                      <p:cBhvr>
                                        <p:cTn id="12" dur="500"/>
                                        <p:tgtEl>
                                          <p:spTgt spid="8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2">
                                            <p:txEl>
                                              <p:pRg st="2" end="2"/>
                                            </p:txEl>
                                          </p:spTgt>
                                        </p:tgtEl>
                                        <p:attrNameLst>
                                          <p:attrName>style.visibility</p:attrName>
                                        </p:attrNameLst>
                                      </p:cBhvr>
                                      <p:to>
                                        <p:strVal val="visible"/>
                                      </p:to>
                                    </p:set>
                                    <p:animEffect transition="in" filter="fade">
                                      <p:cBhvr>
                                        <p:cTn id="17" dur="500"/>
                                        <p:tgtEl>
                                          <p:spTgt spid="8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2">
                                            <p:txEl>
                                              <p:pRg st="3" end="3"/>
                                            </p:txEl>
                                          </p:spTgt>
                                        </p:tgtEl>
                                        <p:attrNameLst>
                                          <p:attrName>style.visibility</p:attrName>
                                        </p:attrNameLst>
                                      </p:cBhvr>
                                      <p:to>
                                        <p:strVal val="visible"/>
                                      </p:to>
                                    </p:set>
                                    <p:animEffect transition="in" filter="fade">
                                      <p:cBhvr>
                                        <p:cTn id="22" dur="500"/>
                                        <p:tgtEl>
                                          <p:spTgt spid="8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2">
                                            <p:txEl>
                                              <p:pRg st="4" end="4"/>
                                            </p:txEl>
                                          </p:spTgt>
                                        </p:tgtEl>
                                        <p:attrNameLst>
                                          <p:attrName>style.visibility</p:attrName>
                                        </p:attrNameLst>
                                      </p:cBhvr>
                                      <p:to>
                                        <p:strVal val="visible"/>
                                      </p:to>
                                    </p:set>
                                    <p:animEffect transition="in" filter="fade">
                                      <p:cBhvr>
                                        <p:cTn id="27" dur="500"/>
                                        <p:tgtEl>
                                          <p:spTgt spid="8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22">
                                            <p:txEl>
                                              <p:pRg st="5" end="5"/>
                                            </p:txEl>
                                          </p:spTgt>
                                        </p:tgtEl>
                                        <p:attrNameLst>
                                          <p:attrName>style.visibility</p:attrName>
                                        </p:attrNameLst>
                                      </p:cBhvr>
                                      <p:to>
                                        <p:strVal val="visible"/>
                                      </p:to>
                                    </p:set>
                                    <p:animEffect transition="in" filter="fade">
                                      <p:cBhvr>
                                        <p:cTn id="32" dur="500"/>
                                        <p:tgtEl>
                                          <p:spTgt spid="82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22">
                                            <p:txEl>
                                              <p:pRg st="6" end="6"/>
                                            </p:txEl>
                                          </p:spTgt>
                                        </p:tgtEl>
                                        <p:attrNameLst>
                                          <p:attrName>style.visibility</p:attrName>
                                        </p:attrNameLst>
                                      </p:cBhvr>
                                      <p:to>
                                        <p:strVal val="visible"/>
                                      </p:to>
                                    </p:set>
                                    <p:animEffect transition="in" filter="fade">
                                      <p:cBhvr>
                                        <p:cTn id="37" dur="500"/>
                                        <p:tgtEl>
                                          <p:spTgt spid="8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Shape 827"/>
          <p:cNvSpPr txBox="1">
            <a:spLocks noGrp="1"/>
          </p:cNvSpPr>
          <p:nvPr>
            <p:ph type="ctrTitle"/>
          </p:nvPr>
        </p:nvSpPr>
        <p:spPr>
          <a:xfrm>
            <a:off x="685800" y="1768475"/>
            <a:ext cx="7772400" cy="1736724"/>
          </a:xfrm>
          <a:prstGeom prst="rect">
            <a:avLst/>
          </a:prstGeom>
          <a:noFill/>
          <a:ln>
            <a:noFill/>
          </a:ln>
        </p:spPr>
        <p:txBody>
          <a:bodyPr lIns="91425" tIns="45700" rIns="91425" bIns="45700" anchor="b" anchorCtr="1">
            <a:noAutofit/>
          </a:bodyPr>
          <a:lstStyle/>
          <a:p>
            <a:pPr marL="0" marR="0" lvl="0" indent="0" algn="ctr" rtl="0">
              <a:lnSpc>
                <a:spcPct val="100000"/>
              </a:lnSpc>
              <a:spcBef>
                <a:spcPts val="0"/>
              </a:spcBef>
              <a:spcAft>
                <a:spcPts val="0"/>
              </a:spcAft>
              <a:buClr>
                <a:schemeClr val="lt2"/>
              </a:buClr>
              <a:buSzPct val="25000"/>
              <a:buFont typeface="Tahoma"/>
              <a:buNone/>
            </a:pPr>
            <a:r>
              <a:rPr lang="en-US" sz="5400" b="0" i="0" u="none" strike="noStrike" cap="none">
                <a:solidFill>
                  <a:schemeClr val="lt2"/>
                </a:solidFill>
                <a:latin typeface="Tahoma"/>
                <a:ea typeface="Tahoma"/>
                <a:cs typeface="Tahoma"/>
                <a:sym typeface="Tahoma"/>
              </a:rPr>
              <a:t>Food and Nutrition 2</a:t>
            </a:r>
          </a:p>
        </p:txBody>
      </p:sp>
      <p:sp>
        <p:nvSpPr>
          <p:cNvPr id="828" name="Shape 828"/>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hlink"/>
              </a:buClr>
              <a:buSzPct val="25000"/>
              <a:buFont typeface="Noto Sans Symbols"/>
              <a:buNone/>
            </a:pPr>
            <a:r>
              <a:rPr lang="en-US" sz="3200" b="0" i="0" u="none" strike="noStrike" cap="none">
                <a:solidFill>
                  <a:schemeClr val="lt1"/>
                </a:solidFill>
                <a:latin typeface="Tahoma"/>
                <a:ea typeface="Tahoma"/>
                <a:cs typeface="Tahoma"/>
                <a:sym typeface="Tahoma"/>
              </a:rPr>
              <a:t>State Test Review</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74637"/>
            <a:ext cx="8229600" cy="6095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000" b="0" i="0" u="none" strike="noStrike" cap="none">
                <a:solidFill>
                  <a:schemeClr val="lt2"/>
                </a:solidFill>
                <a:latin typeface="Tahoma"/>
                <a:ea typeface="Tahoma"/>
                <a:cs typeface="Tahoma"/>
                <a:sym typeface="Tahoma"/>
              </a:rPr>
              <a:t>Temperature Zones</a:t>
            </a:r>
          </a:p>
        </p:txBody>
      </p:sp>
      <p:sp>
        <p:nvSpPr>
          <p:cNvPr id="179" name="Shape 179"/>
          <p:cNvSpPr txBox="1">
            <a:spLocks noGrp="1"/>
          </p:cNvSpPr>
          <p:nvPr>
            <p:ph type="body" idx="1"/>
          </p:nvPr>
        </p:nvSpPr>
        <p:spPr>
          <a:xfrm>
            <a:off x="685800" y="838200"/>
            <a:ext cx="7772400" cy="4876799"/>
          </a:xfrm>
          <a:prstGeom prst="rect">
            <a:avLst/>
          </a:prstGeom>
          <a:noFill/>
          <a:ln>
            <a:noFill/>
          </a:ln>
        </p:spPr>
        <p:txBody>
          <a:bodyPr lIns="91425" tIns="45700" rIns="91425" bIns="45700" anchor="t" anchorCtr="0">
            <a:noAutofit/>
          </a:bodyPr>
          <a:lstStyle/>
          <a:p>
            <a:pPr marL="609600" marR="0" lvl="0" indent="-609600" algn="l" rtl="0">
              <a:lnSpc>
                <a:spcPct val="80000"/>
              </a:lnSpc>
              <a:spcBef>
                <a:spcPts val="0"/>
              </a:spcBef>
              <a:spcAft>
                <a:spcPts val="0"/>
              </a:spcAft>
              <a:buClr>
                <a:schemeClr val="hlink"/>
              </a:buClr>
              <a:buSzPct val="80000"/>
              <a:buFont typeface="Noto Sans Symbols"/>
              <a:buChar char="■"/>
            </a:pPr>
            <a:r>
              <a:rPr lang="en-US" sz="2400" b="0" i="0" u="none" strike="noStrike" cap="none">
                <a:solidFill>
                  <a:schemeClr val="lt1"/>
                </a:solidFill>
                <a:latin typeface="Tahoma"/>
                <a:ea typeface="Tahoma"/>
                <a:cs typeface="Tahoma"/>
                <a:sym typeface="Tahoma"/>
              </a:rPr>
              <a:t>Danger zone:</a:t>
            </a:r>
          </a:p>
          <a:p>
            <a:pPr marL="990600" marR="0" lvl="1" indent="-533400" algn="l" rtl="0">
              <a:lnSpc>
                <a:spcPct val="8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Between 41-135 °F.</a:t>
            </a:r>
          </a:p>
          <a:p>
            <a:pPr marL="990600" marR="0" lvl="1" indent="-533400" algn="l" rtl="0">
              <a:lnSpc>
                <a:spcPct val="8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Keep hot foods hot, and cold foods cold</a:t>
            </a:r>
          </a:p>
          <a:p>
            <a:pPr marL="990600" marR="0" lvl="1" indent="-533400" algn="l" rtl="0">
              <a:lnSpc>
                <a:spcPct val="8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Foods should not be left at danger zone for more than 2 hours</a:t>
            </a:r>
          </a:p>
          <a:p>
            <a:pPr marL="609600" marR="0" lvl="0" indent="-609600" algn="l" rtl="0">
              <a:lnSpc>
                <a:spcPct val="80000"/>
              </a:lnSpc>
              <a:spcBef>
                <a:spcPts val="480"/>
              </a:spcBef>
              <a:spcAft>
                <a:spcPts val="0"/>
              </a:spcAft>
              <a:buClr>
                <a:schemeClr val="hlink"/>
              </a:buClr>
              <a:buSzPct val="80000"/>
              <a:buFont typeface="Noto Sans Symbols"/>
              <a:buChar char="■"/>
            </a:pPr>
            <a:r>
              <a:rPr lang="en-US" sz="2400" b="0" i="0" u="none" strike="noStrike" cap="none">
                <a:solidFill>
                  <a:schemeClr val="lt1"/>
                </a:solidFill>
                <a:latin typeface="Tahoma"/>
                <a:ea typeface="Tahoma"/>
                <a:cs typeface="Tahoma"/>
                <a:sym typeface="Tahoma"/>
              </a:rPr>
              <a:t>Cooking:</a:t>
            </a:r>
          </a:p>
          <a:p>
            <a:pPr marL="990600" marR="0" lvl="1" indent="-533400" algn="l" rtl="0">
              <a:lnSpc>
                <a:spcPct val="8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Cook to proper temperatures</a:t>
            </a:r>
          </a:p>
          <a:p>
            <a:pPr marL="1371600" marR="0" lvl="2" indent="-457200" algn="l" rtl="0">
              <a:lnSpc>
                <a:spcPct val="80000"/>
              </a:lnSpc>
              <a:spcBef>
                <a:spcPts val="360"/>
              </a:spcBef>
              <a:spcAft>
                <a:spcPts val="0"/>
              </a:spcAft>
              <a:buClr>
                <a:schemeClr val="hlink"/>
              </a:buClr>
              <a:buSzPct val="100000"/>
              <a:buFont typeface="Noto Sans Symbols"/>
              <a:buChar char="▪"/>
            </a:pPr>
            <a:r>
              <a:rPr lang="en-US" sz="1800" b="0" i="0" u="none" strike="noStrike" cap="none">
                <a:solidFill>
                  <a:schemeClr val="lt1"/>
                </a:solidFill>
                <a:latin typeface="Tahoma"/>
                <a:ea typeface="Tahoma"/>
                <a:cs typeface="Tahoma"/>
                <a:sym typeface="Tahoma"/>
              </a:rPr>
              <a:t>ALL Ground meat - 160°F</a:t>
            </a:r>
          </a:p>
          <a:p>
            <a:pPr marL="1371600" marR="0" lvl="2" indent="-457200" algn="l" rtl="0">
              <a:lnSpc>
                <a:spcPct val="80000"/>
              </a:lnSpc>
              <a:spcBef>
                <a:spcPts val="360"/>
              </a:spcBef>
              <a:spcAft>
                <a:spcPts val="0"/>
              </a:spcAft>
              <a:buClr>
                <a:schemeClr val="hlink"/>
              </a:buClr>
              <a:buSzPct val="100000"/>
              <a:buFont typeface="Noto Sans Symbols"/>
              <a:buChar char="▪"/>
            </a:pPr>
            <a:r>
              <a:rPr lang="en-US" sz="1800" b="0" i="0" u="none" strike="noStrike" cap="none">
                <a:solidFill>
                  <a:schemeClr val="lt1"/>
                </a:solidFill>
                <a:latin typeface="Tahoma"/>
                <a:ea typeface="Tahoma"/>
                <a:cs typeface="Tahoma"/>
                <a:sym typeface="Tahoma"/>
              </a:rPr>
              <a:t>Egg yolks and whites cooked until firm</a:t>
            </a:r>
          </a:p>
          <a:p>
            <a:pPr marL="1371600" marR="0" lvl="2" indent="-457200" algn="l" rtl="0">
              <a:lnSpc>
                <a:spcPct val="80000"/>
              </a:lnSpc>
              <a:spcBef>
                <a:spcPts val="360"/>
              </a:spcBef>
              <a:spcAft>
                <a:spcPts val="0"/>
              </a:spcAft>
              <a:buClr>
                <a:schemeClr val="hlink"/>
              </a:buClr>
              <a:buSzPct val="100000"/>
              <a:buFont typeface="Noto Sans Symbols"/>
              <a:buChar char="▪"/>
            </a:pPr>
            <a:r>
              <a:rPr lang="en-US" sz="1800" b="0" i="0" u="none" strike="noStrike" cap="none">
                <a:solidFill>
                  <a:schemeClr val="lt1"/>
                </a:solidFill>
                <a:latin typeface="Tahoma"/>
                <a:ea typeface="Tahoma"/>
                <a:cs typeface="Tahoma"/>
                <a:sym typeface="Tahoma"/>
              </a:rPr>
              <a:t>Seafood, beef, veal, lamb - 145°F</a:t>
            </a:r>
          </a:p>
          <a:p>
            <a:pPr marL="1371600" marR="0" lvl="2" indent="-457200" algn="l" rtl="0">
              <a:lnSpc>
                <a:spcPct val="80000"/>
              </a:lnSpc>
              <a:spcBef>
                <a:spcPts val="360"/>
              </a:spcBef>
              <a:spcAft>
                <a:spcPts val="0"/>
              </a:spcAft>
              <a:buClr>
                <a:schemeClr val="hlink"/>
              </a:buClr>
              <a:buSzPct val="100000"/>
              <a:buFont typeface="Noto Sans Symbols"/>
              <a:buChar char="▪"/>
            </a:pPr>
            <a:r>
              <a:rPr lang="en-US" sz="1800" b="0" i="0" u="none" strike="noStrike" cap="none">
                <a:solidFill>
                  <a:schemeClr val="lt1"/>
                </a:solidFill>
                <a:latin typeface="Tahoma"/>
                <a:ea typeface="Tahoma"/>
                <a:cs typeface="Tahoma"/>
                <a:sym typeface="Tahoma"/>
              </a:rPr>
              <a:t>Pork 160°F</a:t>
            </a:r>
          </a:p>
          <a:p>
            <a:pPr marL="1371600" marR="0" lvl="2" indent="-457200" algn="l" rtl="0">
              <a:lnSpc>
                <a:spcPct val="80000"/>
              </a:lnSpc>
              <a:spcBef>
                <a:spcPts val="360"/>
              </a:spcBef>
              <a:spcAft>
                <a:spcPts val="0"/>
              </a:spcAft>
              <a:buClr>
                <a:schemeClr val="hlink"/>
              </a:buClr>
              <a:buSzPct val="100000"/>
              <a:buFont typeface="Noto Sans Symbols"/>
              <a:buChar char="▪"/>
            </a:pPr>
            <a:r>
              <a:rPr lang="en-US" sz="1800" b="0" i="0" u="none" strike="noStrike" cap="none">
                <a:solidFill>
                  <a:schemeClr val="lt1"/>
                </a:solidFill>
                <a:latin typeface="Tahoma"/>
                <a:ea typeface="Tahoma"/>
                <a:cs typeface="Tahoma"/>
                <a:sym typeface="Tahoma"/>
              </a:rPr>
              <a:t>All Poultry - 165°F</a:t>
            </a:r>
          </a:p>
          <a:p>
            <a:pPr marL="609600" marR="0" lvl="0" indent="-609600" algn="l" rtl="0">
              <a:lnSpc>
                <a:spcPct val="80000"/>
              </a:lnSpc>
              <a:spcBef>
                <a:spcPts val="480"/>
              </a:spcBef>
              <a:spcAft>
                <a:spcPts val="0"/>
              </a:spcAft>
              <a:buClr>
                <a:schemeClr val="hlink"/>
              </a:buClr>
              <a:buSzPct val="80000"/>
              <a:buFont typeface="Noto Sans Symbols"/>
              <a:buChar char="■"/>
            </a:pPr>
            <a:r>
              <a:rPr lang="en-US" sz="2400" b="0" i="0" u="none" strike="noStrike" cap="none">
                <a:solidFill>
                  <a:schemeClr val="lt1"/>
                </a:solidFill>
                <a:latin typeface="Tahoma"/>
                <a:ea typeface="Tahoma"/>
                <a:cs typeface="Tahoma"/>
                <a:sym typeface="Tahoma"/>
              </a:rPr>
              <a:t>Cooling foods:</a:t>
            </a:r>
          </a:p>
          <a:p>
            <a:pPr marL="990600" marR="0" lvl="1" indent="-533400" algn="l" rtl="0">
              <a:lnSpc>
                <a:spcPct val="8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Place food in shallow dishes and refrigerate immediately</a:t>
            </a:r>
          </a:p>
          <a:p>
            <a:pPr marL="609600" marR="0" lvl="0" indent="-609600" algn="l" rtl="0">
              <a:lnSpc>
                <a:spcPct val="80000"/>
              </a:lnSpc>
              <a:spcBef>
                <a:spcPts val="480"/>
              </a:spcBef>
              <a:spcAft>
                <a:spcPts val="0"/>
              </a:spcAft>
              <a:buClr>
                <a:schemeClr val="hlink"/>
              </a:buClr>
              <a:buSzPct val="80000"/>
              <a:buFont typeface="Noto Sans Symbols"/>
              <a:buChar char="■"/>
            </a:pPr>
            <a:r>
              <a:rPr lang="en-US" sz="2400" b="0" i="0" u="none" strike="noStrike" cap="none">
                <a:solidFill>
                  <a:schemeClr val="lt1"/>
                </a:solidFill>
                <a:latin typeface="Tahoma"/>
                <a:ea typeface="Tahoma"/>
                <a:cs typeface="Tahoma"/>
                <a:sym typeface="Tahoma"/>
              </a:rPr>
              <a:t>Reheating  foods:</a:t>
            </a:r>
          </a:p>
          <a:p>
            <a:pPr marL="990600" marR="0" lvl="1" indent="-533400" algn="l" rtl="0">
              <a:lnSpc>
                <a:spcPct val="8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Bring sauces, soups, to a boil when reheating; heat other leftovers to 165°F</a:t>
            </a:r>
          </a:p>
          <a:p>
            <a:pPr marL="609600" marR="0" lvl="0" indent="-609600" algn="l" rtl="0">
              <a:lnSpc>
                <a:spcPct val="80000"/>
              </a:lnSpc>
              <a:spcBef>
                <a:spcPts val="480"/>
              </a:spcBef>
              <a:spcAft>
                <a:spcPts val="0"/>
              </a:spcAft>
              <a:buClr>
                <a:schemeClr val="hlink"/>
              </a:buClr>
              <a:buSzPct val="80000"/>
              <a:buFont typeface="Noto Sans Symbols"/>
              <a:buChar char="■"/>
            </a:pPr>
            <a:r>
              <a:rPr lang="en-US" sz="2400" b="0" i="0" u="none" strike="noStrike" cap="none">
                <a:solidFill>
                  <a:schemeClr val="lt1"/>
                </a:solidFill>
                <a:latin typeface="Tahoma"/>
                <a:ea typeface="Tahoma"/>
                <a:cs typeface="Tahoma"/>
                <a:sym typeface="Tahoma"/>
              </a:rPr>
              <a:t>Thawing Foods:</a:t>
            </a:r>
          </a:p>
          <a:p>
            <a:pPr marL="990600" marR="0" lvl="1" indent="-533400" algn="l" rtl="0">
              <a:lnSpc>
                <a:spcPct val="8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Refrigerator is the safest way to thaw food</a:t>
            </a:r>
          </a:p>
          <a:p>
            <a:pPr marL="342900" marR="0" lvl="0" indent="-342900" algn="l" rtl="0">
              <a:spcBef>
                <a:spcPts val="400"/>
              </a:spcBef>
              <a:spcAft>
                <a:spcPts val="0"/>
              </a:spcAft>
              <a:buClr>
                <a:schemeClr val="hlink"/>
              </a:buClr>
              <a:buSzPct val="80000"/>
              <a:buFont typeface="Noto Sans Symbols"/>
              <a:buNone/>
            </a:pPr>
            <a:endParaRPr sz="2000" b="0" i="0" u="none" strike="noStrike" cap="none">
              <a:solidFill>
                <a:schemeClr val="lt1"/>
              </a:solidFill>
              <a:latin typeface="Tahoma"/>
              <a:ea typeface="Tahoma"/>
              <a:cs typeface="Tahoma"/>
              <a:sym typeface="Tahoma"/>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 </a:t>
            </a:r>
            <a:r>
              <a:rPr lang="en-US" sz="4400" b="0" i="0" u="sng" strike="noStrike" cap="none">
                <a:solidFill>
                  <a:schemeClr val="lt2"/>
                </a:solidFill>
                <a:latin typeface="Tahoma"/>
                <a:ea typeface="Tahoma"/>
                <a:cs typeface="Tahoma"/>
                <a:sym typeface="Tahoma"/>
              </a:rPr>
              <a:t>ABBREVIATIONS</a:t>
            </a:r>
            <a:r>
              <a:rPr lang="en-US" sz="4400" b="0" i="0" u="none" strike="noStrike" cap="none">
                <a:solidFill>
                  <a:schemeClr val="lt2"/>
                </a:solidFill>
                <a:latin typeface="Tahoma"/>
                <a:ea typeface="Tahoma"/>
                <a:cs typeface="Tahoma"/>
                <a:sym typeface="Tahoma"/>
              </a:rPr>
              <a:t> </a:t>
            </a:r>
          </a:p>
        </p:txBody>
      </p:sp>
      <p:sp>
        <p:nvSpPr>
          <p:cNvPr id="185" name="Shape 185"/>
          <p:cNvSpPr txBox="1">
            <a:spLocks noGrp="1"/>
          </p:cNvSpPr>
          <p:nvPr>
            <p:ph type="body" idx="1"/>
          </p:nvPr>
        </p:nvSpPr>
        <p:spPr>
          <a:xfrm>
            <a:off x="457200" y="1600200"/>
            <a:ext cx="4033837"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2400" b="0" i="0" u="none" strike="noStrike" cap="none">
                <a:solidFill>
                  <a:schemeClr val="lt1"/>
                </a:solidFill>
                <a:latin typeface="Tahoma"/>
                <a:ea typeface="Tahoma"/>
                <a:cs typeface="Tahoma"/>
                <a:sym typeface="Tahoma"/>
              </a:rPr>
              <a:t>Tablespoon = T, Tbs, or</a:t>
            </a:r>
          </a:p>
          <a:p>
            <a:pPr marL="342900" marR="0" lvl="0" indent="-342900" algn="l" rtl="0">
              <a:lnSpc>
                <a:spcPct val="100000"/>
              </a:lnSpc>
              <a:spcBef>
                <a:spcPts val="480"/>
              </a:spcBef>
              <a:spcAft>
                <a:spcPts val="0"/>
              </a:spcAft>
              <a:buClr>
                <a:schemeClr val="hlink"/>
              </a:buClr>
              <a:buSzPct val="25000"/>
              <a:buFont typeface="Noto Sans Symbols"/>
              <a:buNone/>
            </a:pPr>
            <a:r>
              <a:rPr lang="en-US" sz="2400" b="0" i="0" u="none" strike="noStrike" cap="none">
                <a:solidFill>
                  <a:schemeClr val="lt1"/>
                </a:solidFill>
                <a:latin typeface="Tahoma"/>
                <a:ea typeface="Tahoma"/>
                <a:cs typeface="Tahoma"/>
                <a:sym typeface="Tahoma"/>
              </a:rPr>
              <a:t>				Tbsp.</a:t>
            </a:r>
          </a:p>
          <a:p>
            <a:pPr marL="342900" marR="0" lvl="0" indent="-342900" algn="l" rtl="0">
              <a:lnSpc>
                <a:spcPct val="100000"/>
              </a:lnSpc>
              <a:spcBef>
                <a:spcPts val="480"/>
              </a:spcBef>
              <a:spcAft>
                <a:spcPts val="0"/>
              </a:spcAft>
              <a:buClr>
                <a:schemeClr val="hlink"/>
              </a:buClr>
              <a:buSzPct val="80000"/>
              <a:buFont typeface="Noto Sans Symbols"/>
              <a:buChar char="■"/>
            </a:pPr>
            <a:r>
              <a:rPr lang="en-US" sz="2400" b="0" i="0" u="none" strike="noStrike" cap="none">
                <a:solidFill>
                  <a:schemeClr val="lt1"/>
                </a:solidFill>
                <a:latin typeface="Tahoma"/>
                <a:ea typeface="Tahoma"/>
                <a:cs typeface="Tahoma"/>
                <a:sym typeface="Tahoma"/>
              </a:rPr>
              <a:t>Teaspoon = t. or tsp</a:t>
            </a:r>
          </a:p>
          <a:p>
            <a:pPr marL="342900" marR="0" lvl="0" indent="-342900" algn="l" rtl="0">
              <a:lnSpc>
                <a:spcPct val="100000"/>
              </a:lnSpc>
              <a:spcBef>
                <a:spcPts val="480"/>
              </a:spcBef>
              <a:spcAft>
                <a:spcPts val="0"/>
              </a:spcAft>
              <a:buClr>
                <a:schemeClr val="hlink"/>
              </a:buClr>
              <a:buSzPct val="80000"/>
              <a:buFont typeface="Noto Sans Symbols"/>
              <a:buChar char="■"/>
            </a:pPr>
            <a:r>
              <a:rPr lang="en-US" sz="2400" b="0" i="0" u="none" strike="noStrike" cap="none">
                <a:solidFill>
                  <a:schemeClr val="lt1"/>
                </a:solidFill>
                <a:latin typeface="Tahoma"/>
                <a:ea typeface="Tahoma"/>
                <a:cs typeface="Tahoma"/>
                <a:sym typeface="Tahoma"/>
              </a:rPr>
              <a:t>Gallons = gal.</a:t>
            </a:r>
          </a:p>
          <a:p>
            <a:pPr marL="342900" marR="0" lvl="0" indent="-342900" algn="l" rtl="0">
              <a:lnSpc>
                <a:spcPct val="100000"/>
              </a:lnSpc>
              <a:spcBef>
                <a:spcPts val="480"/>
              </a:spcBef>
              <a:spcAft>
                <a:spcPts val="0"/>
              </a:spcAft>
              <a:buClr>
                <a:schemeClr val="hlink"/>
              </a:buClr>
              <a:buSzPct val="80000"/>
              <a:buFont typeface="Noto Sans Symbols"/>
              <a:buChar char="■"/>
            </a:pPr>
            <a:r>
              <a:rPr lang="en-US" sz="2400" b="0" i="0" u="none" strike="noStrike" cap="none">
                <a:solidFill>
                  <a:schemeClr val="lt1"/>
                </a:solidFill>
                <a:latin typeface="Tahoma"/>
                <a:ea typeface="Tahoma"/>
                <a:cs typeface="Tahoma"/>
                <a:sym typeface="Tahoma"/>
              </a:rPr>
              <a:t>Pound = lb. or #</a:t>
            </a:r>
          </a:p>
          <a:p>
            <a:pPr marL="342900" marR="0" lvl="0" indent="-342900" algn="l" rtl="0">
              <a:lnSpc>
                <a:spcPct val="100000"/>
              </a:lnSpc>
              <a:spcBef>
                <a:spcPts val="480"/>
              </a:spcBef>
              <a:spcAft>
                <a:spcPts val="0"/>
              </a:spcAft>
              <a:buClr>
                <a:schemeClr val="hlink"/>
              </a:buClr>
              <a:buSzPct val="80000"/>
              <a:buFont typeface="Noto Sans Symbols"/>
              <a:buChar char="■"/>
            </a:pPr>
            <a:r>
              <a:rPr lang="en-US" sz="2400" b="0" i="0" u="none" strike="noStrike" cap="none">
                <a:solidFill>
                  <a:schemeClr val="lt1"/>
                </a:solidFill>
                <a:latin typeface="Tahoma"/>
                <a:ea typeface="Tahoma"/>
                <a:cs typeface="Tahoma"/>
                <a:sym typeface="Tahoma"/>
              </a:rPr>
              <a:t>Cup = c.</a:t>
            </a:r>
          </a:p>
          <a:p>
            <a:pPr marL="342900" marR="0" lvl="0" indent="-342900" algn="l" rtl="0">
              <a:lnSpc>
                <a:spcPct val="100000"/>
              </a:lnSpc>
              <a:spcBef>
                <a:spcPts val="480"/>
              </a:spcBef>
              <a:spcAft>
                <a:spcPts val="0"/>
              </a:spcAft>
              <a:buClr>
                <a:schemeClr val="hlink"/>
              </a:buClr>
              <a:buSzPct val="80000"/>
              <a:buFont typeface="Noto Sans Symbols"/>
              <a:buChar char="■"/>
            </a:pPr>
            <a:r>
              <a:rPr lang="en-US" sz="2400" b="0" i="0" u="none" strike="noStrike" cap="none">
                <a:solidFill>
                  <a:schemeClr val="lt1"/>
                </a:solidFill>
                <a:latin typeface="Tahoma"/>
                <a:ea typeface="Tahoma"/>
                <a:cs typeface="Tahoma"/>
                <a:sym typeface="Tahoma"/>
              </a:rPr>
              <a:t>Quart = qt.</a:t>
            </a:r>
          </a:p>
          <a:p>
            <a:pPr marL="342900" marR="0" lvl="0" indent="-342900" algn="l" rtl="0">
              <a:lnSpc>
                <a:spcPct val="100000"/>
              </a:lnSpc>
              <a:spcBef>
                <a:spcPts val="480"/>
              </a:spcBef>
              <a:spcAft>
                <a:spcPts val="0"/>
              </a:spcAft>
              <a:buClr>
                <a:schemeClr val="hlink"/>
              </a:buClr>
              <a:buSzPct val="80000"/>
              <a:buFont typeface="Noto Sans Symbols"/>
              <a:buChar char="■"/>
            </a:pPr>
            <a:r>
              <a:rPr lang="en-US" sz="2400" b="0" i="0" u="none" strike="noStrike" cap="none">
                <a:solidFill>
                  <a:schemeClr val="lt1"/>
                </a:solidFill>
                <a:latin typeface="Tahoma"/>
                <a:ea typeface="Tahoma"/>
                <a:cs typeface="Tahoma"/>
                <a:sym typeface="Tahoma"/>
              </a:rPr>
              <a:t>Ounce = oz.</a:t>
            </a:r>
          </a:p>
          <a:p>
            <a:pPr marL="742950" marR="0" lvl="1" indent="-285750" algn="l" rtl="0">
              <a:lnSpc>
                <a:spcPct val="100000"/>
              </a:lnSpc>
              <a:spcBef>
                <a:spcPts val="400"/>
              </a:spcBef>
              <a:spcAft>
                <a:spcPts val="0"/>
              </a:spcAft>
              <a:buClr>
                <a:schemeClr val="lt1"/>
              </a:buClr>
              <a:buSzPct val="25000"/>
              <a:buFont typeface="Tahoma"/>
              <a:buNone/>
            </a:pPr>
            <a:r>
              <a:rPr lang="en-US" sz="2000" b="0" i="0" u="none" strike="noStrike" cap="none">
                <a:solidFill>
                  <a:schemeClr val="lt1"/>
                </a:solidFill>
                <a:latin typeface="Tahoma"/>
                <a:ea typeface="Tahoma"/>
                <a:cs typeface="Tahoma"/>
                <a:sym typeface="Tahoma"/>
              </a:rPr>
              <a:t>		</a:t>
            </a:r>
          </a:p>
        </p:txBody>
      </p:sp>
      <p:sp>
        <p:nvSpPr>
          <p:cNvPr id="186" name="Shape 186"/>
          <p:cNvSpPr txBox="1">
            <a:spLocks noGrp="1"/>
          </p:cNvSpPr>
          <p:nvPr>
            <p:ph type="body" idx="1"/>
          </p:nvPr>
        </p:nvSpPr>
        <p:spPr>
          <a:xfrm>
            <a:off x="4652962" y="1600200"/>
            <a:ext cx="4033837"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2400" b="0" i="0" u="none" strike="noStrike" cap="none">
                <a:solidFill>
                  <a:schemeClr val="lt1"/>
                </a:solidFill>
                <a:latin typeface="Tahoma"/>
                <a:ea typeface="Tahoma"/>
                <a:cs typeface="Tahoma"/>
                <a:sym typeface="Tahoma"/>
              </a:rPr>
              <a:t>Pint = pt.</a:t>
            </a:r>
          </a:p>
          <a:p>
            <a:pPr marL="342900" marR="0" lvl="0" indent="-342900" algn="l" rtl="0">
              <a:lnSpc>
                <a:spcPct val="100000"/>
              </a:lnSpc>
              <a:spcBef>
                <a:spcPts val="480"/>
              </a:spcBef>
              <a:spcAft>
                <a:spcPts val="0"/>
              </a:spcAft>
              <a:buClr>
                <a:schemeClr val="hlink"/>
              </a:buClr>
              <a:buSzPct val="80000"/>
              <a:buFont typeface="Noto Sans Symbols"/>
              <a:buChar char="■"/>
            </a:pPr>
            <a:r>
              <a:rPr lang="en-US" sz="2400" b="0" i="0" u="none" strike="noStrike" cap="none">
                <a:solidFill>
                  <a:schemeClr val="lt1"/>
                </a:solidFill>
                <a:latin typeface="Tahoma"/>
                <a:ea typeface="Tahoma"/>
                <a:cs typeface="Tahoma"/>
                <a:sym typeface="Tahoma"/>
              </a:rPr>
              <a:t>Temperature = temp.</a:t>
            </a:r>
          </a:p>
          <a:p>
            <a:pPr marL="342900" marR="0" lvl="0" indent="-342900" algn="l" rtl="0">
              <a:lnSpc>
                <a:spcPct val="100000"/>
              </a:lnSpc>
              <a:spcBef>
                <a:spcPts val="480"/>
              </a:spcBef>
              <a:spcAft>
                <a:spcPts val="0"/>
              </a:spcAft>
              <a:buClr>
                <a:schemeClr val="hlink"/>
              </a:buClr>
              <a:buSzPct val="80000"/>
              <a:buFont typeface="Noto Sans Symbols"/>
              <a:buChar char="■"/>
            </a:pPr>
            <a:r>
              <a:rPr lang="en-US" sz="2400" b="0" i="0" u="none" strike="noStrike" cap="none">
                <a:solidFill>
                  <a:schemeClr val="lt1"/>
                </a:solidFill>
                <a:latin typeface="Tahoma"/>
                <a:ea typeface="Tahoma"/>
                <a:cs typeface="Tahoma"/>
                <a:sym typeface="Tahoma"/>
              </a:rPr>
              <a:t>Minute = min.</a:t>
            </a:r>
          </a:p>
          <a:p>
            <a:pPr marL="342900" marR="0" lvl="0" indent="-342900" algn="l" rtl="0">
              <a:lnSpc>
                <a:spcPct val="100000"/>
              </a:lnSpc>
              <a:spcBef>
                <a:spcPts val="480"/>
              </a:spcBef>
              <a:spcAft>
                <a:spcPts val="0"/>
              </a:spcAft>
              <a:buClr>
                <a:schemeClr val="hlink"/>
              </a:buClr>
              <a:buSzPct val="80000"/>
              <a:buFont typeface="Noto Sans Symbols"/>
              <a:buChar char="■"/>
            </a:pPr>
            <a:r>
              <a:rPr lang="en-US" sz="2400" b="0" i="0" u="none" strike="noStrike" cap="none">
                <a:solidFill>
                  <a:schemeClr val="lt1"/>
                </a:solidFill>
                <a:latin typeface="Tahoma"/>
                <a:ea typeface="Tahoma"/>
                <a:cs typeface="Tahoma"/>
                <a:sym typeface="Tahoma"/>
              </a:rPr>
              <a:t>Calorie = cal.</a:t>
            </a:r>
          </a:p>
          <a:p>
            <a:pPr marL="342900" marR="0" lvl="0" indent="-342900" algn="l" rtl="0">
              <a:lnSpc>
                <a:spcPct val="100000"/>
              </a:lnSpc>
              <a:spcBef>
                <a:spcPts val="480"/>
              </a:spcBef>
              <a:spcAft>
                <a:spcPts val="0"/>
              </a:spcAft>
              <a:buClr>
                <a:schemeClr val="hlink"/>
              </a:buClr>
              <a:buSzPct val="80000"/>
              <a:buFont typeface="Noto Sans Symbols"/>
              <a:buChar char="■"/>
            </a:pPr>
            <a:r>
              <a:rPr lang="en-US" sz="2400" b="0" i="0" u="none" strike="noStrike" cap="none">
                <a:solidFill>
                  <a:schemeClr val="lt1"/>
                </a:solidFill>
                <a:latin typeface="Tahoma"/>
                <a:ea typeface="Tahoma"/>
                <a:cs typeface="Tahoma"/>
                <a:sym typeface="Tahoma"/>
              </a:rPr>
              <a:t>Hour = hr.</a:t>
            </a:r>
          </a:p>
          <a:p>
            <a:pPr marL="342900" marR="0" lvl="0" indent="-342900" algn="l" rtl="0">
              <a:lnSpc>
                <a:spcPct val="100000"/>
              </a:lnSpc>
              <a:spcBef>
                <a:spcPts val="480"/>
              </a:spcBef>
              <a:spcAft>
                <a:spcPts val="0"/>
              </a:spcAft>
              <a:buClr>
                <a:schemeClr val="hlink"/>
              </a:buClr>
              <a:buSzPct val="25000"/>
              <a:buFont typeface="Noto Sans Symbols"/>
              <a:buNone/>
            </a:pPr>
            <a:endParaRPr sz="2400" b="0" i="0" u="none" strike="noStrike" cap="none">
              <a:solidFill>
                <a:schemeClr val="lt1"/>
              </a:solidFill>
              <a:latin typeface="Tahoma"/>
              <a:ea typeface="Tahoma"/>
              <a:cs typeface="Tahoma"/>
              <a:sym typeface="Tahoma"/>
            </a:endParaRPr>
          </a:p>
          <a:p>
            <a:pPr marL="342900" marR="0" lvl="0" indent="-342900" algn="l" rtl="0">
              <a:spcBef>
                <a:spcPts val="480"/>
              </a:spcBef>
              <a:spcAft>
                <a:spcPts val="0"/>
              </a:spcAft>
              <a:buClr>
                <a:schemeClr val="hlink"/>
              </a:buClr>
              <a:buSzPct val="80000"/>
              <a:buFont typeface="Noto Sans Symbols"/>
              <a:buNone/>
            </a:pPr>
            <a:endParaRPr sz="2400" b="0" i="0" u="none" strike="noStrike" cap="none">
              <a:solidFill>
                <a:schemeClr val="lt1"/>
              </a:solidFill>
              <a:latin typeface="Tahoma"/>
              <a:ea typeface="Tahoma"/>
              <a:cs typeface="Tahoma"/>
              <a:sym typeface="Tahoma"/>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000" b="0" i="0" u="sng" strike="noStrike" cap="none">
                <a:solidFill>
                  <a:schemeClr val="lt2"/>
                </a:solidFill>
                <a:latin typeface="Tahoma"/>
                <a:ea typeface="Tahoma"/>
                <a:cs typeface="Tahoma"/>
                <a:sym typeface="Tahoma"/>
              </a:rPr>
              <a:t>EQUIVALENTS </a:t>
            </a:r>
            <a:br>
              <a:rPr lang="en-US" sz="4000" b="0" i="0" u="sng" strike="noStrike" cap="none">
                <a:solidFill>
                  <a:schemeClr val="lt2"/>
                </a:solidFill>
                <a:latin typeface="Tahoma"/>
                <a:ea typeface="Tahoma"/>
                <a:cs typeface="Tahoma"/>
                <a:sym typeface="Tahoma"/>
              </a:rPr>
            </a:br>
            <a:endParaRPr lang="en-US" sz="4000" b="0" i="0" u="sng" strike="noStrike" cap="none">
              <a:solidFill>
                <a:schemeClr val="lt2"/>
              </a:solidFill>
              <a:latin typeface="Tahoma"/>
              <a:ea typeface="Tahoma"/>
              <a:cs typeface="Tahoma"/>
              <a:sym typeface="Tahoma"/>
            </a:endParaRPr>
          </a:p>
        </p:txBody>
      </p:sp>
      <p:sp>
        <p:nvSpPr>
          <p:cNvPr id="192" name="Shape 192"/>
          <p:cNvSpPr txBox="1">
            <a:spLocks noGrp="1"/>
          </p:cNvSpPr>
          <p:nvPr>
            <p:ph type="body" idx="1"/>
          </p:nvPr>
        </p:nvSpPr>
        <p:spPr>
          <a:xfrm>
            <a:off x="685800" y="1447800"/>
            <a:ext cx="3809999" cy="4648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2800" b="0" i="0" u="none" strike="noStrike" cap="none">
                <a:solidFill>
                  <a:schemeClr val="lt1"/>
                </a:solidFill>
                <a:latin typeface="Tahoma"/>
                <a:ea typeface="Tahoma"/>
                <a:cs typeface="Tahoma"/>
                <a:sym typeface="Tahoma"/>
              </a:rPr>
              <a:t>3t = 1 T</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strike="noStrike" cap="none">
                <a:solidFill>
                  <a:schemeClr val="lt1"/>
                </a:solidFill>
                <a:latin typeface="Tahoma"/>
                <a:ea typeface="Tahoma"/>
                <a:cs typeface="Tahoma"/>
                <a:sym typeface="Tahoma"/>
              </a:rPr>
              <a:t>4T = ¼ cup</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strike="noStrike" cap="none">
                <a:solidFill>
                  <a:schemeClr val="lt1"/>
                </a:solidFill>
                <a:latin typeface="Tahoma"/>
                <a:ea typeface="Tahoma"/>
                <a:cs typeface="Tahoma"/>
                <a:sym typeface="Tahoma"/>
              </a:rPr>
              <a:t>2 c = 1 pt</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strike="noStrike" cap="none">
                <a:solidFill>
                  <a:schemeClr val="lt1"/>
                </a:solidFill>
                <a:latin typeface="Tahoma"/>
                <a:ea typeface="Tahoma"/>
                <a:cs typeface="Tahoma"/>
                <a:sym typeface="Tahoma"/>
              </a:rPr>
              <a:t>4 qt = 1 gal</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strike="noStrike" cap="none">
                <a:solidFill>
                  <a:schemeClr val="lt1"/>
                </a:solidFill>
                <a:latin typeface="Tahoma"/>
                <a:ea typeface="Tahoma"/>
                <a:cs typeface="Tahoma"/>
                <a:sym typeface="Tahoma"/>
              </a:rPr>
              <a:t>16 c = 1 gal</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strike="noStrike" cap="none">
                <a:solidFill>
                  <a:schemeClr val="lt1"/>
                </a:solidFill>
                <a:latin typeface="Tahoma"/>
                <a:ea typeface="Tahoma"/>
                <a:cs typeface="Tahoma"/>
                <a:sym typeface="Tahoma"/>
              </a:rPr>
              <a:t>1/8 c = 2 T</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strike="noStrike" cap="none">
                <a:solidFill>
                  <a:schemeClr val="lt1"/>
                </a:solidFill>
                <a:latin typeface="Tahoma"/>
                <a:ea typeface="Tahoma"/>
                <a:cs typeface="Tahoma"/>
                <a:sym typeface="Tahoma"/>
              </a:rPr>
              <a:t>4 c = 1 qt</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strike="noStrike" cap="none">
                <a:solidFill>
                  <a:schemeClr val="lt1"/>
                </a:solidFill>
                <a:latin typeface="Tahoma"/>
                <a:ea typeface="Tahoma"/>
                <a:cs typeface="Tahoma"/>
                <a:sym typeface="Tahoma"/>
              </a:rPr>
              <a:t>2 pt = 1 qt</a:t>
            </a:r>
          </a:p>
          <a:p>
            <a:pPr marL="342900" marR="0" lvl="0" indent="-342900" algn="l" rtl="0">
              <a:spcBef>
                <a:spcPts val="560"/>
              </a:spcBef>
              <a:spcAft>
                <a:spcPts val="0"/>
              </a:spcAft>
              <a:buClr>
                <a:schemeClr val="hlink"/>
              </a:buClr>
              <a:buSzPct val="80000"/>
              <a:buFont typeface="Noto Sans Symbols"/>
              <a:buNone/>
            </a:pPr>
            <a:endParaRPr sz="2800" b="0" i="0" u="none" strike="noStrike" cap="none">
              <a:solidFill>
                <a:schemeClr val="lt1"/>
              </a:solidFill>
              <a:latin typeface="Tahoma"/>
              <a:ea typeface="Tahoma"/>
              <a:cs typeface="Tahoma"/>
              <a:sym typeface="Tahoma"/>
            </a:endParaRPr>
          </a:p>
        </p:txBody>
      </p:sp>
      <p:sp>
        <p:nvSpPr>
          <p:cNvPr id="193" name="Shape 193"/>
          <p:cNvSpPr txBox="1">
            <a:spLocks noGrp="1"/>
          </p:cNvSpPr>
          <p:nvPr>
            <p:ph type="body" idx="1"/>
          </p:nvPr>
        </p:nvSpPr>
        <p:spPr>
          <a:xfrm>
            <a:off x="4648200" y="1447800"/>
            <a:ext cx="3809999" cy="4648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2800" b="0" i="0" u="none" strike="noStrike" cap="none">
                <a:solidFill>
                  <a:schemeClr val="lt1"/>
                </a:solidFill>
                <a:latin typeface="Tahoma"/>
                <a:ea typeface="Tahoma"/>
                <a:cs typeface="Tahoma"/>
                <a:sym typeface="Tahoma"/>
              </a:rPr>
              <a:t>1/3 c = 5 1/3 T</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strike="noStrike" cap="none">
                <a:solidFill>
                  <a:schemeClr val="lt1"/>
                </a:solidFill>
                <a:latin typeface="Tahoma"/>
                <a:ea typeface="Tahoma"/>
                <a:cs typeface="Tahoma"/>
                <a:sym typeface="Tahoma"/>
              </a:rPr>
              <a:t>½ c = 8 T</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strike="noStrike" cap="none">
                <a:solidFill>
                  <a:schemeClr val="lt1"/>
                </a:solidFill>
                <a:latin typeface="Tahoma"/>
                <a:ea typeface="Tahoma"/>
                <a:cs typeface="Tahoma"/>
                <a:sym typeface="Tahoma"/>
              </a:rPr>
              <a:t>1 c = 16 T</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strike="noStrike" cap="none">
                <a:solidFill>
                  <a:schemeClr val="lt1"/>
                </a:solidFill>
                <a:latin typeface="Tahoma"/>
                <a:ea typeface="Tahoma"/>
                <a:cs typeface="Tahoma"/>
                <a:sym typeface="Tahoma"/>
              </a:rPr>
              <a:t>¾ c = 12 T</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strike="noStrike" cap="none">
                <a:solidFill>
                  <a:schemeClr val="lt1"/>
                </a:solidFill>
                <a:latin typeface="Tahoma"/>
                <a:ea typeface="Tahoma"/>
                <a:cs typeface="Tahoma"/>
                <a:sym typeface="Tahoma"/>
              </a:rPr>
              <a:t>60 min = 1 hr</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strike="noStrike" cap="none">
                <a:solidFill>
                  <a:schemeClr val="lt1"/>
                </a:solidFill>
                <a:latin typeface="Tahoma"/>
                <a:ea typeface="Tahoma"/>
                <a:cs typeface="Tahoma"/>
                <a:sym typeface="Tahoma"/>
              </a:rPr>
              <a:t>8 fl oz = 1 c</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strike="noStrike" cap="none">
                <a:solidFill>
                  <a:schemeClr val="lt1"/>
                </a:solidFill>
                <a:latin typeface="Tahoma"/>
                <a:ea typeface="Tahoma"/>
                <a:cs typeface="Tahoma"/>
                <a:sym typeface="Tahoma"/>
              </a:rPr>
              <a:t>½ c = 1 cube butter</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000" b="0" i="0" u="sng" strike="noStrike" cap="none">
                <a:solidFill>
                  <a:schemeClr val="lt2"/>
                </a:solidFill>
                <a:latin typeface="Tahoma"/>
                <a:ea typeface="Tahoma"/>
                <a:cs typeface="Tahoma"/>
                <a:sym typeface="Tahoma"/>
              </a:rPr>
              <a:t>DOUBLING AND CUTTING RECIPES</a:t>
            </a:r>
            <a:r>
              <a:rPr lang="en-US" sz="4000" b="0" i="0" u="none" strike="noStrike" cap="none">
                <a:solidFill>
                  <a:schemeClr val="lt2"/>
                </a:solidFill>
                <a:latin typeface="Tahoma"/>
                <a:ea typeface="Tahoma"/>
                <a:cs typeface="Tahoma"/>
                <a:sym typeface="Tahoma"/>
              </a:rPr>
              <a:t> </a:t>
            </a:r>
          </a:p>
        </p:txBody>
      </p:sp>
      <p:sp>
        <p:nvSpPr>
          <p:cNvPr id="199" name="Shape 199"/>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strike="noStrike" cap="none">
                <a:solidFill>
                  <a:schemeClr val="lt1"/>
                </a:solidFill>
                <a:latin typeface="Tahoma"/>
                <a:ea typeface="Tahoma"/>
                <a:cs typeface="Tahoma"/>
                <a:sym typeface="Tahoma"/>
              </a:rPr>
              <a:t>Cooking temperature remains the same</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strike="noStrike" cap="none">
                <a:solidFill>
                  <a:schemeClr val="lt1"/>
                </a:solidFill>
                <a:latin typeface="Tahoma"/>
                <a:ea typeface="Tahoma"/>
                <a:cs typeface="Tahoma"/>
                <a:sym typeface="Tahoma"/>
              </a:rPr>
              <a:t>The amount of ingredients changes</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strike="noStrike" cap="none">
                <a:solidFill>
                  <a:schemeClr val="lt1"/>
                </a:solidFill>
                <a:latin typeface="Tahoma"/>
                <a:ea typeface="Tahoma"/>
                <a:cs typeface="Tahoma"/>
                <a:sym typeface="Tahoma"/>
              </a:rPr>
              <a:t>Length of cooking time changes</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strike="noStrike" cap="none">
                <a:solidFill>
                  <a:schemeClr val="lt1"/>
                </a:solidFill>
                <a:latin typeface="Tahoma"/>
                <a:ea typeface="Tahoma"/>
                <a:cs typeface="Tahoma"/>
                <a:sym typeface="Tahoma"/>
              </a:rPr>
              <a:t>Size of pan will be affected</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4637"/>
            <a:ext cx="8229600" cy="8381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sng" strike="noStrike" cap="none">
                <a:solidFill>
                  <a:schemeClr val="lt2"/>
                </a:solidFill>
                <a:latin typeface="Tahoma"/>
                <a:ea typeface="Tahoma"/>
                <a:cs typeface="Tahoma"/>
                <a:sym typeface="Tahoma"/>
              </a:rPr>
              <a:t>Food Preparation Terms:</a:t>
            </a:r>
          </a:p>
        </p:txBody>
      </p:sp>
      <p:sp>
        <p:nvSpPr>
          <p:cNvPr id="205" name="Shape 205"/>
          <p:cNvSpPr txBox="1">
            <a:spLocks noGrp="1"/>
          </p:cNvSpPr>
          <p:nvPr>
            <p:ph type="body" idx="1"/>
          </p:nvPr>
        </p:nvSpPr>
        <p:spPr>
          <a:xfrm>
            <a:off x="685800" y="1600200"/>
            <a:ext cx="7772400" cy="4876799"/>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hlink"/>
              </a:buClr>
              <a:buSzPct val="25000"/>
              <a:buFont typeface="Noto Sans Symbols"/>
              <a:buNone/>
            </a:pPr>
            <a:r>
              <a:rPr lang="en-US" sz="2800" b="1" i="0" u="none" strike="noStrike" cap="none">
                <a:solidFill>
                  <a:schemeClr val="lt1"/>
                </a:solidFill>
                <a:latin typeface="Tahoma"/>
                <a:ea typeface="Tahoma"/>
                <a:cs typeface="Tahoma"/>
                <a:sym typeface="Tahoma"/>
              </a:rPr>
              <a:t>Chop:</a:t>
            </a:r>
            <a:r>
              <a:rPr lang="en-US" sz="2800" b="0" i="0" u="none" strike="noStrike" cap="none">
                <a:solidFill>
                  <a:schemeClr val="lt1"/>
                </a:solidFill>
                <a:latin typeface="Tahoma"/>
                <a:ea typeface="Tahoma"/>
                <a:cs typeface="Tahoma"/>
                <a:sym typeface="Tahoma"/>
              </a:rPr>
              <a:t>  Cut into small pieces</a:t>
            </a:r>
          </a:p>
          <a:p>
            <a:pPr marL="342900" marR="0" lvl="0" indent="-342900" algn="l" rtl="0">
              <a:lnSpc>
                <a:spcPct val="80000"/>
              </a:lnSpc>
              <a:spcBef>
                <a:spcPts val="560"/>
              </a:spcBef>
              <a:spcAft>
                <a:spcPts val="0"/>
              </a:spcAft>
              <a:buClr>
                <a:schemeClr val="hlink"/>
              </a:buClr>
              <a:buSzPct val="25000"/>
              <a:buFont typeface="Noto Sans Symbols"/>
              <a:buNone/>
            </a:pPr>
            <a:r>
              <a:rPr lang="en-US" sz="2800" b="1" i="0" u="none" strike="noStrike" cap="none">
                <a:solidFill>
                  <a:schemeClr val="lt1"/>
                </a:solidFill>
                <a:latin typeface="Tahoma"/>
                <a:ea typeface="Tahoma"/>
                <a:cs typeface="Tahoma"/>
                <a:sym typeface="Tahoma"/>
              </a:rPr>
              <a:t>Cream:</a:t>
            </a:r>
            <a:r>
              <a:rPr lang="en-US" sz="2800" b="0" i="0" u="none" strike="noStrike" cap="none">
                <a:solidFill>
                  <a:schemeClr val="lt1"/>
                </a:solidFill>
                <a:latin typeface="Tahoma"/>
                <a:ea typeface="Tahoma"/>
                <a:cs typeface="Tahoma"/>
                <a:sym typeface="Tahoma"/>
              </a:rPr>
              <a:t>  to work sugar and fat together until the mixture is soft and fluffy</a:t>
            </a:r>
          </a:p>
          <a:p>
            <a:pPr marL="342900" marR="0" lvl="0" indent="-342900" algn="l" rtl="0">
              <a:lnSpc>
                <a:spcPct val="80000"/>
              </a:lnSpc>
              <a:spcBef>
                <a:spcPts val="560"/>
              </a:spcBef>
              <a:spcAft>
                <a:spcPts val="0"/>
              </a:spcAft>
              <a:buClr>
                <a:schemeClr val="hlink"/>
              </a:buClr>
              <a:buSzPct val="25000"/>
              <a:buFont typeface="Noto Sans Symbols"/>
              <a:buNone/>
            </a:pPr>
            <a:r>
              <a:rPr lang="en-US" sz="2800" b="1" i="0" u="none" strike="noStrike" cap="none">
                <a:solidFill>
                  <a:schemeClr val="lt1"/>
                </a:solidFill>
                <a:latin typeface="Tahoma"/>
                <a:ea typeface="Tahoma"/>
                <a:cs typeface="Tahoma"/>
                <a:sym typeface="Tahoma"/>
              </a:rPr>
              <a:t>*Cut in:</a:t>
            </a:r>
            <a:r>
              <a:rPr lang="en-US" sz="2800" b="0" i="0" u="none" strike="noStrike" cap="none">
                <a:solidFill>
                  <a:schemeClr val="lt1"/>
                </a:solidFill>
                <a:latin typeface="Tahoma"/>
                <a:ea typeface="Tahoma"/>
                <a:cs typeface="Tahoma"/>
                <a:sym typeface="Tahoma"/>
              </a:rPr>
              <a:t>  to cut fat into flour with a pastry blender or two knives</a:t>
            </a:r>
          </a:p>
          <a:p>
            <a:pPr marL="342900" marR="0" lvl="0" indent="-342900" algn="l" rtl="0">
              <a:lnSpc>
                <a:spcPct val="80000"/>
              </a:lnSpc>
              <a:spcBef>
                <a:spcPts val="560"/>
              </a:spcBef>
              <a:spcAft>
                <a:spcPts val="0"/>
              </a:spcAft>
              <a:buClr>
                <a:schemeClr val="hlink"/>
              </a:buClr>
              <a:buSzPct val="25000"/>
              <a:buFont typeface="Noto Sans Symbols"/>
              <a:buNone/>
            </a:pPr>
            <a:r>
              <a:rPr lang="en-US" sz="2800" b="1" i="0" u="none" strike="noStrike" cap="none">
                <a:solidFill>
                  <a:schemeClr val="lt1"/>
                </a:solidFill>
                <a:latin typeface="Tahoma"/>
                <a:ea typeface="Tahoma"/>
                <a:cs typeface="Tahoma"/>
                <a:sym typeface="Tahoma"/>
              </a:rPr>
              <a:t>Dice:</a:t>
            </a:r>
            <a:r>
              <a:rPr lang="en-US" sz="2800" b="0" i="0" u="none" strike="noStrike" cap="none">
                <a:solidFill>
                  <a:schemeClr val="lt1"/>
                </a:solidFill>
                <a:latin typeface="Tahoma"/>
                <a:ea typeface="Tahoma"/>
                <a:cs typeface="Tahoma"/>
                <a:sym typeface="Tahoma"/>
              </a:rPr>
              <a:t> to cut into very small cubes</a:t>
            </a:r>
          </a:p>
          <a:p>
            <a:pPr marL="342900" marR="0" lvl="0" indent="-342900" algn="l" rtl="0">
              <a:lnSpc>
                <a:spcPct val="80000"/>
              </a:lnSpc>
              <a:spcBef>
                <a:spcPts val="560"/>
              </a:spcBef>
              <a:spcAft>
                <a:spcPts val="0"/>
              </a:spcAft>
              <a:buClr>
                <a:schemeClr val="hlink"/>
              </a:buClr>
              <a:buSzPct val="25000"/>
              <a:buFont typeface="Noto Sans Symbols"/>
              <a:buNone/>
            </a:pPr>
            <a:r>
              <a:rPr lang="en-US" sz="2800" b="1" i="0" u="none" strike="noStrike" cap="none">
                <a:solidFill>
                  <a:schemeClr val="lt1"/>
                </a:solidFill>
                <a:latin typeface="Tahoma"/>
                <a:ea typeface="Tahoma"/>
                <a:cs typeface="Tahoma"/>
                <a:sym typeface="Tahoma"/>
              </a:rPr>
              <a:t>Flour:</a:t>
            </a:r>
            <a:r>
              <a:rPr lang="en-US" sz="2800" b="0" i="0" u="none" strike="noStrike" cap="none">
                <a:solidFill>
                  <a:schemeClr val="lt1"/>
                </a:solidFill>
                <a:latin typeface="Tahoma"/>
                <a:ea typeface="Tahoma"/>
                <a:cs typeface="Tahoma"/>
                <a:sym typeface="Tahoma"/>
              </a:rPr>
              <a:t> to sprinkle or coat with a powdered substance, often with crumbs or seasonings</a:t>
            </a:r>
          </a:p>
          <a:p>
            <a:pPr marL="342900" marR="0" lvl="0" indent="-342900" algn="l" rtl="0">
              <a:lnSpc>
                <a:spcPct val="80000"/>
              </a:lnSpc>
              <a:spcBef>
                <a:spcPts val="560"/>
              </a:spcBef>
              <a:spcAft>
                <a:spcPts val="0"/>
              </a:spcAft>
              <a:buClr>
                <a:schemeClr val="hlink"/>
              </a:buClr>
              <a:buSzPct val="25000"/>
              <a:buFont typeface="Noto Sans Symbols"/>
              <a:buNone/>
            </a:pPr>
            <a:r>
              <a:rPr lang="en-US" sz="2800" b="1" i="0" u="none" strike="noStrike" cap="none">
                <a:solidFill>
                  <a:schemeClr val="lt1"/>
                </a:solidFill>
                <a:latin typeface="Tahoma"/>
                <a:ea typeface="Tahoma"/>
                <a:cs typeface="Tahoma"/>
                <a:sym typeface="Tahoma"/>
              </a:rPr>
              <a:t>Fold in:</a:t>
            </a:r>
            <a:r>
              <a:rPr lang="en-US" sz="2800" b="0" i="0" u="none" strike="noStrike" cap="none">
                <a:solidFill>
                  <a:schemeClr val="lt1"/>
                </a:solidFill>
                <a:latin typeface="Tahoma"/>
                <a:ea typeface="Tahoma"/>
                <a:cs typeface="Tahoma"/>
                <a:sym typeface="Tahoma"/>
              </a:rPr>
              <a:t>  to mix ingredients by gently turning one part over another</a:t>
            </a:r>
          </a:p>
          <a:p>
            <a:pPr marL="342900" marR="0" lvl="0" indent="-342900" algn="l" rtl="0">
              <a:lnSpc>
                <a:spcPct val="80000"/>
              </a:lnSpc>
              <a:spcBef>
                <a:spcPts val="560"/>
              </a:spcBef>
              <a:spcAft>
                <a:spcPts val="0"/>
              </a:spcAft>
              <a:buClr>
                <a:schemeClr val="hlink"/>
              </a:buClr>
              <a:buSzPct val="25000"/>
              <a:buFont typeface="Noto Sans Symbols"/>
              <a:buNone/>
            </a:pPr>
            <a:r>
              <a:rPr lang="en-US" sz="2800" b="1" i="0" u="none" strike="noStrike" cap="none">
                <a:solidFill>
                  <a:schemeClr val="lt1"/>
                </a:solidFill>
                <a:latin typeface="Tahoma"/>
                <a:ea typeface="Tahoma"/>
                <a:cs typeface="Tahoma"/>
                <a:sym typeface="Tahoma"/>
              </a:rPr>
              <a:t>*Grate:</a:t>
            </a:r>
            <a:r>
              <a:rPr lang="en-US" sz="2800" b="0" i="0" u="none" strike="noStrike" cap="none">
                <a:solidFill>
                  <a:schemeClr val="lt1"/>
                </a:solidFill>
                <a:latin typeface="Tahoma"/>
                <a:ea typeface="Tahoma"/>
                <a:cs typeface="Tahoma"/>
                <a:sym typeface="Tahoma"/>
              </a:rPr>
              <a:t> to finely divide food in various sizes by rubbing it on surface with sharp projections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609600"/>
            <a:ext cx="7772400" cy="57912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25000"/>
              <a:buFont typeface="Noto Sans Symbols"/>
              <a:buNone/>
            </a:pPr>
            <a:r>
              <a:rPr lang="en-US" sz="2800" b="1" i="0" u="none" strike="noStrike" cap="none">
                <a:solidFill>
                  <a:schemeClr val="lt1"/>
                </a:solidFill>
                <a:latin typeface="Tahoma"/>
                <a:ea typeface="Tahoma"/>
                <a:cs typeface="Tahoma"/>
                <a:sym typeface="Tahoma"/>
              </a:rPr>
              <a:t>*Knead:</a:t>
            </a:r>
            <a:r>
              <a:rPr lang="en-US" sz="2800" b="0" i="0" u="none" strike="noStrike" cap="none">
                <a:solidFill>
                  <a:schemeClr val="lt1"/>
                </a:solidFill>
                <a:latin typeface="Tahoma"/>
                <a:ea typeface="Tahoma"/>
                <a:cs typeface="Tahoma"/>
                <a:sym typeface="Tahoma"/>
              </a:rPr>
              <a:t>  to work dough to further mix the ingredients and develop the gluten</a:t>
            </a:r>
          </a:p>
          <a:p>
            <a:pPr marL="342900" marR="0" lvl="0" indent="-342900" algn="l" rtl="0">
              <a:lnSpc>
                <a:spcPct val="100000"/>
              </a:lnSpc>
              <a:spcBef>
                <a:spcPts val="560"/>
              </a:spcBef>
              <a:spcAft>
                <a:spcPts val="0"/>
              </a:spcAft>
              <a:buClr>
                <a:schemeClr val="hlink"/>
              </a:buClr>
              <a:buSzPct val="25000"/>
              <a:buFont typeface="Noto Sans Symbols"/>
              <a:buNone/>
            </a:pPr>
            <a:r>
              <a:rPr lang="en-US" sz="2800" b="1" i="0" u="none" strike="noStrike" cap="none">
                <a:solidFill>
                  <a:schemeClr val="lt1"/>
                </a:solidFill>
                <a:latin typeface="Tahoma"/>
                <a:ea typeface="Tahoma"/>
                <a:cs typeface="Tahoma"/>
                <a:sym typeface="Tahoma"/>
              </a:rPr>
              <a:t>Mince:</a:t>
            </a:r>
            <a:r>
              <a:rPr lang="en-US" sz="2800" b="0" i="0" u="none" strike="noStrike" cap="none">
                <a:solidFill>
                  <a:schemeClr val="lt1"/>
                </a:solidFill>
                <a:latin typeface="Tahoma"/>
                <a:ea typeface="Tahoma"/>
                <a:cs typeface="Tahoma"/>
                <a:sym typeface="Tahoma"/>
              </a:rPr>
              <a:t>  to cut or chop food as finely as possible</a:t>
            </a:r>
          </a:p>
          <a:p>
            <a:pPr marL="342900" marR="0" lvl="0" indent="-342900" algn="l" rtl="0">
              <a:lnSpc>
                <a:spcPct val="100000"/>
              </a:lnSpc>
              <a:spcBef>
                <a:spcPts val="560"/>
              </a:spcBef>
              <a:spcAft>
                <a:spcPts val="0"/>
              </a:spcAft>
              <a:buClr>
                <a:schemeClr val="hlink"/>
              </a:buClr>
              <a:buSzPct val="25000"/>
              <a:buFont typeface="Noto Sans Symbols"/>
              <a:buNone/>
            </a:pPr>
            <a:r>
              <a:rPr lang="en-US" sz="2800" b="1" i="0" u="none" strike="noStrike" cap="none">
                <a:solidFill>
                  <a:schemeClr val="lt1"/>
                </a:solidFill>
                <a:latin typeface="Tahoma"/>
                <a:ea typeface="Tahoma"/>
                <a:cs typeface="Tahoma"/>
                <a:sym typeface="Tahoma"/>
              </a:rPr>
              <a:t>Peel:</a:t>
            </a:r>
            <a:r>
              <a:rPr lang="en-US" sz="2800" b="0" i="0" u="none" strike="noStrike" cap="none">
                <a:solidFill>
                  <a:schemeClr val="lt1"/>
                </a:solidFill>
                <a:latin typeface="Tahoma"/>
                <a:ea typeface="Tahoma"/>
                <a:cs typeface="Tahoma"/>
                <a:sym typeface="Tahoma"/>
              </a:rPr>
              <a:t> to remove or strip off the skin or rind of some fruits and vegetables</a:t>
            </a:r>
          </a:p>
          <a:p>
            <a:pPr marL="342900" marR="0" lvl="0" indent="-342900" algn="l" rtl="0">
              <a:lnSpc>
                <a:spcPct val="100000"/>
              </a:lnSpc>
              <a:spcBef>
                <a:spcPts val="560"/>
              </a:spcBef>
              <a:spcAft>
                <a:spcPts val="0"/>
              </a:spcAft>
              <a:buClr>
                <a:schemeClr val="hlink"/>
              </a:buClr>
              <a:buSzPct val="25000"/>
              <a:buFont typeface="Noto Sans Symbols"/>
              <a:buNone/>
            </a:pPr>
            <a:r>
              <a:rPr lang="en-US" sz="2800" b="1" i="0" u="none" strike="noStrike" cap="none">
                <a:solidFill>
                  <a:schemeClr val="lt1"/>
                </a:solidFill>
                <a:latin typeface="Tahoma"/>
                <a:ea typeface="Tahoma"/>
                <a:cs typeface="Tahoma"/>
                <a:sym typeface="Tahoma"/>
              </a:rPr>
              <a:t>Sauté:</a:t>
            </a:r>
            <a:r>
              <a:rPr lang="en-US" sz="2800" b="0" i="0" u="none" strike="noStrike" cap="none">
                <a:solidFill>
                  <a:schemeClr val="lt1"/>
                </a:solidFill>
                <a:latin typeface="Tahoma"/>
                <a:ea typeface="Tahoma"/>
                <a:cs typeface="Tahoma"/>
                <a:sym typeface="Tahoma"/>
              </a:rPr>
              <a:t> to brown or cook foods with a small amount of fat using low to medium heat</a:t>
            </a:r>
          </a:p>
          <a:p>
            <a:pPr marL="342900" marR="0" lvl="0" indent="-342900" algn="l" rtl="0">
              <a:lnSpc>
                <a:spcPct val="100000"/>
              </a:lnSpc>
              <a:spcBef>
                <a:spcPts val="560"/>
              </a:spcBef>
              <a:spcAft>
                <a:spcPts val="0"/>
              </a:spcAft>
              <a:buClr>
                <a:schemeClr val="hlink"/>
              </a:buClr>
              <a:buSzPct val="25000"/>
              <a:buFont typeface="Noto Sans Symbols"/>
              <a:buNone/>
            </a:pPr>
            <a:r>
              <a:rPr lang="en-US" sz="2800" b="1" i="0" u="none" strike="noStrike" cap="none">
                <a:solidFill>
                  <a:schemeClr val="lt1"/>
                </a:solidFill>
                <a:latin typeface="Tahoma"/>
                <a:ea typeface="Tahoma"/>
                <a:cs typeface="Tahoma"/>
                <a:sym typeface="Tahoma"/>
              </a:rPr>
              <a:t>Simmer:</a:t>
            </a:r>
            <a:r>
              <a:rPr lang="en-US" sz="2800" b="0" i="0" u="none" strike="noStrike" cap="none">
                <a:solidFill>
                  <a:schemeClr val="lt1"/>
                </a:solidFill>
                <a:latin typeface="Tahoma"/>
                <a:ea typeface="Tahoma"/>
                <a:cs typeface="Tahoma"/>
                <a:sym typeface="Tahoma"/>
              </a:rPr>
              <a:t> to cook just below the boiling point</a:t>
            </a:r>
          </a:p>
          <a:p>
            <a:pPr marL="342900" marR="0" lvl="0" indent="-342900" algn="l" rtl="0">
              <a:lnSpc>
                <a:spcPct val="100000"/>
              </a:lnSpc>
              <a:spcBef>
                <a:spcPts val="560"/>
              </a:spcBef>
              <a:spcAft>
                <a:spcPts val="0"/>
              </a:spcAft>
              <a:buClr>
                <a:schemeClr val="hlink"/>
              </a:buClr>
              <a:buSzPct val="25000"/>
              <a:buFont typeface="Noto Sans Symbols"/>
              <a:buNone/>
            </a:pPr>
            <a:r>
              <a:rPr lang="en-US" sz="2800" b="1" i="0" u="none" strike="noStrike" cap="none">
                <a:solidFill>
                  <a:schemeClr val="lt1"/>
                </a:solidFill>
                <a:latin typeface="Tahoma"/>
                <a:ea typeface="Tahoma"/>
                <a:cs typeface="Tahoma"/>
                <a:sym typeface="Tahoma"/>
              </a:rPr>
              <a:t>Steam:</a:t>
            </a:r>
            <a:r>
              <a:rPr lang="en-US" sz="2800" b="0" i="0" u="none" strike="noStrike" cap="none">
                <a:solidFill>
                  <a:schemeClr val="lt1"/>
                </a:solidFill>
                <a:latin typeface="Tahoma"/>
                <a:ea typeface="Tahoma"/>
                <a:cs typeface="Tahoma"/>
                <a:sym typeface="Tahoma"/>
              </a:rPr>
              <a:t>  to cook by the vapor produced when water is heated to the boiling point</a:t>
            </a:r>
          </a:p>
          <a:p>
            <a:pPr marL="342900" marR="0" lvl="0" indent="-342900" algn="l" rtl="0">
              <a:lnSpc>
                <a:spcPct val="100000"/>
              </a:lnSpc>
              <a:spcBef>
                <a:spcPts val="560"/>
              </a:spcBef>
              <a:spcAft>
                <a:spcPts val="0"/>
              </a:spcAft>
              <a:buClr>
                <a:schemeClr val="hlink"/>
              </a:buClr>
              <a:buSzPct val="25000"/>
              <a:buFont typeface="Noto Sans Symbols"/>
              <a:buNone/>
            </a:pPr>
            <a:r>
              <a:rPr lang="en-US" sz="2800" b="1" i="0" u="none" strike="noStrike" cap="none">
                <a:solidFill>
                  <a:schemeClr val="lt1"/>
                </a:solidFill>
                <a:latin typeface="Tahoma"/>
                <a:ea typeface="Tahoma"/>
                <a:cs typeface="Tahoma"/>
                <a:sym typeface="Tahoma"/>
              </a:rPr>
              <a:t>Whip:</a:t>
            </a:r>
            <a:r>
              <a:rPr lang="en-US" sz="2800" b="0" i="0" u="none" strike="noStrike" cap="none">
                <a:solidFill>
                  <a:schemeClr val="lt1"/>
                </a:solidFill>
                <a:latin typeface="Tahoma"/>
                <a:ea typeface="Tahoma"/>
                <a:cs typeface="Tahoma"/>
                <a:sym typeface="Tahoma"/>
              </a:rPr>
              <a:t> to beat rapidly to introduce air bubbles into food</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685800" y="457200"/>
            <a:ext cx="7772400" cy="6095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2900" b="1" i="0" u="none" strike="noStrike" cap="none">
                <a:solidFill>
                  <a:schemeClr val="lt2"/>
                </a:solidFill>
                <a:latin typeface="Tahoma"/>
                <a:ea typeface="Tahoma"/>
                <a:cs typeface="Tahoma"/>
                <a:sym typeface="Tahoma"/>
              </a:rPr>
              <a:t>DIETARY GUIDELINES</a:t>
            </a:r>
            <a:r>
              <a:rPr lang="en-US" sz="3600" b="0" i="0" u="none" strike="noStrike" cap="none">
                <a:solidFill>
                  <a:schemeClr val="lt2"/>
                </a:solidFill>
                <a:latin typeface="Tahoma"/>
                <a:ea typeface="Tahoma"/>
                <a:cs typeface="Tahoma"/>
                <a:sym typeface="Tahoma"/>
              </a:rPr>
              <a:t> </a:t>
            </a:r>
          </a:p>
        </p:txBody>
      </p:sp>
      <p:sp>
        <p:nvSpPr>
          <p:cNvPr id="216" name="Shape 216"/>
          <p:cNvSpPr txBox="1">
            <a:spLocks noGrp="1"/>
          </p:cNvSpPr>
          <p:nvPr>
            <p:ph type="body" idx="1"/>
          </p:nvPr>
        </p:nvSpPr>
        <p:spPr>
          <a:xfrm>
            <a:off x="685800" y="1295400"/>
            <a:ext cx="7772400" cy="5257799"/>
          </a:xfrm>
          <a:prstGeom prst="rect">
            <a:avLst/>
          </a:prstGeom>
          <a:noFill/>
          <a:ln>
            <a:noFill/>
          </a:ln>
        </p:spPr>
        <p:txBody>
          <a:bodyPr lIns="91425" tIns="45700" rIns="91425" bIns="45700" anchor="t" anchorCtr="0">
            <a:noAutofit/>
          </a:bodyPr>
          <a:lstStyle/>
          <a:p>
            <a:pPr marL="342900" marR="0" lvl="0" indent="-342900" algn="l" rtl="0">
              <a:lnSpc>
                <a:spcPct val="70000"/>
              </a:lnSpc>
              <a:spcBef>
                <a:spcPts val="0"/>
              </a:spcBef>
              <a:spcAft>
                <a:spcPts val="0"/>
              </a:spcAft>
              <a:buClr>
                <a:schemeClr val="hlink"/>
              </a:buClr>
              <a:buSzPct val="80000"/>
              <a:buFont typeface="Noto Sans Symbols"/>
              <a:buChar char="■"/>
            </a:pPr>
            <a:r>
              <a:rPr lang="en-US" sz="3200" b="0" i="0" u="none" strike="noStrike" cap="none">
                <a:solidFill>
                  <a:schemeClr val="lt1"/>
                </a:solidFill>
                <a:latin typeface="Tahoma"/>
                <a:ea typeface="Tahoma"/>
                <a:cs typeface="Tahoma"/>
                <a:sym typeface="Tahoma"/>
              </a:rPr>
              <a:t>1.  Eat Nutrient Dense Foods</a:t>
            </a:r>
          </a:p>
          <a:p>
            <a:pPr marL="342900" marR="0" lvl="0" indent="-342900" algn="l" rtl="0">
              <a:lnSpc>
                <a:spcPct val="70000"/>
              </a:lnSpc>
              <a:spcBef>
                <a:spcPts val="640"/>
              </a:spcBef>
              <a:spcAft>
                <a:spcPts val="0"/>
              </a:spcAft>
              <a:buClr>
                <a:schemeClr val="hlink"/>
              </a:buClr>
              <a:buSzPct val="80000"/>
              <a:buFont typeface="Noto Sans Symbols"/>
              <a:buChar char="■"/>
            </a:pPr>
            <a:r>
              <a:rPr lang="en-US" sz="3200" b="0" i="0" u="none" strike="noStrike" cap="none">
                <a:solidFill>
                  <a:schemeClr val="lt1"/>
                </a:solidFill>
                <a:latin typeface="Tahoma"/>
                <a:ea typeface="Tahoma"/>
                <a:cs typeface="Tahoma"/>
                <a:sym typeface="Tahoma"/>
              </a:rPr>
              <a:t>2. Balance calories to manage weight</a:t>
            </a:r>
          </a:p>
          <a:p>
            <a:pPr marL="342900" marR="0" lvl="0" indent="-342900" algn="l" rtl="0">
              <a:lnSpc>
                <a:spcPct val="70000"/>
              </a:lnSpc>
              <a:spcBef>
                <a:spcPts val="640"/>
              </a:spcBef>
              <a:spcAft>
                <a:spcPts val="0"/>
              </a:spcAft>
              <a:buClr>
                <a:schemeClr val="hlink"/>
              </a:buClr>
              <a:buSzPct val="80000"/>
              <a:buFont typeface="Noto Sans Symbols"/>
              <a:buChar char="■"/>
            </a:pPr>
            <a:r>
              <a:rPr lang="en-US" sz="3200" b="0" i="0" u="none" strike="noStrike" cap="none">
                <a:solidFill>
                  <a:schemeClr val="lt1"/>
                </a:solidFill>
                <a:latin typeface="Tahoma"/>
                <a:ea typeface="Tahoma"/>
                <a:cs typeface="Tahoma"/>
                <a:sym typeface="Tahoma"/>
              </a:rPr>
              <a:t>3. Reduce sodium, fats, added sugars, refined grains &amp; alcohol</a:t>
            </a:r>
          </a:p>
          <a:p>
            <a:pPr marL="342900" marR="0" lvl="0" indent="-342900" algn="l" rtl="0">
              <a:lnSpc>
                <a:spcPct val="70000"/>
              </a:lnSpc>
              <a:spcBef>
                <a:spcPts val="640"/>
              </a:spcBef>
              <a:spcAft>
                <a:spcPts val="0"/>
              </a:spcAft>
              <a:buClr>
                <a:schemeClr val="hlink"/>
              </a:buClr>
              <a:buSzPct val="80000"/>
              <a:buFont typeface="Noto Sans Symbols"/>
              <a:buChar char="■"/>
            </a:pPr>
            <a:r>
              <a:rPr lang="en-US" sz="3200" b="0" i="0" u="none" strike="noStrike" cap="none">
                <a:solidFill>
                  <a:schemeClr val="lt1"/>
                </a:solidFill>
                <a:latin typeface="Tahoma"/>
                <a:ea typeface="Tahoma"/>
                <a:cs typeface="Tahoma"/>
                <a:sym typeface="Tahoma"/>
              </a:rPr>
              <a:t>4. Increase vegetables, fruits, whole grains, milk, seafood and use oil instead of fat</a:t>
            </a:r>
          </a:p>
          <a:p>
            <a:pPr marL="342900" marR="0" lvl="0" indent="-342900" algn="l" rtl="0">
              <a:lnSpc>
                <a:spcPct val="70000"/>
              </a:lnSpc>
              <a:spcBef>
                <a:spcPts val="640"/>
              </a:spcBef>
              <a:spcAft>
                <a:spcPts val="0"/>
              </a:spcAft>
              <a:buClr>
                <a:schemeClr val="hlink"/>
              </a:buClr>
              <a:buSzPct val="80000"/>
              <a:buFont typeface="Noto Sans Symbols"/>
              <a:buChar char="■"/>
            </a:pPr>
            <a:r>
              <a:rPr lang="en-US" sz="3200" b="0" i="0" u="none" strike="noStrike" cap="none">
                <a:solidFill>
                  <a:schemeClr val="lt1"/>
                </a:solidFill>
                <a:latin typeface="Tahoma"/>
                <a:ea typeface="Tahoma"/>
                <a:cs typeface="Tahoma"/>
                <a:sym typeface="Tahoma"/>
              </a:rPr>
              <a:t>5. Build healthy eating patterns that meet nutritional needs over time at an appropriate calorie level.</a:t>
            </a:r>
          </a:p>
          <a:p>
            <a:pPr marL="342900" marR="0" lvl="0" indent="-342900" algn="l" rtl="0">
              <a:lnSpc>
                <a:spcPct val="70000"/>
              </a:lnSpc>
              <a:spcBef>
                <a:spcPts val="640"/>
              </a:spcBef>
              <a:spcAft>
                <a:spcPts val="0"/>
              </a:spcAft>
              <a:buClr>
                <a:schemeClr val="hlink"/>
              </a:buClr>
              <a:buSzPct val="80000"/>
              <a:buFont typeface="Noto Sans Symbols"/>
              <a:buChar char="■"/>
            </a:pPr>
            <a:r>
              <a:rPr lang="en-US" sz="3200" b="0" i="0" u="none" strike="noStrike" cap="none">
                <a:solidFill>
                  <a:schemeClr val="lt1"/>
                </a:solidFill>
                <a:latin typeface="Tahoma"/>
                <a:ea typeface="Tahoma"/>
                <a:cs typeface="Tahoma"/>
                <a:sym typeface="Tahoma"/>
              </a:rPr>
              <a:t>6.	Include physical exercise as part of healthy eating patterns</a:t>
            </a:r>
          </a:p>
          <a:p>
            <a:pPr marL="342900" marR="0" lvl="0" indent="-342900" algn="l" rtl="0">
              <a:spcBef>
                <a:spcPts val="640"/>
              </a:spcBef>
              <a:spcAft>
                <a:spcPts val="0"/>
              </a:spcAft>
              <a:buClr>
                <a:schemeClr val="hlink"/>
              </a:buClr>
              <a:buSzPct val="80000"/>
              <a:buFont typeface="Noto Sans Symbols"/>
              <a:buNone/>
            </a:pPr>
            <a:endParaRPr sz="3200" b="0" i="0" u="none">
              <a:solidFill>
                <a:schemeClr val="lt1"/>
              </a:solidFill>
              <a:latin typeface="Tahoma"/>
              <a:ea typeface="Tahoma"/>
              <a:cs typeface="Tahoma"/>
              <a:sym typeface="Tahoma"/>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000" b="0" i="0" u="none" strike="noStrike" cap="none">
                <a:solidFill>
                  <a:schemeClr val="lt2"/>
                </a:solidFill>
                <a:latin typeface="Tahoma"/>
                <a:ea typeface="Tahoma"/>
                <a:cs typeface="Tahoma"/>
                <a:sym typeface="Tahoma"/>
              </a:rPr>
              <a:t>Function and Implementation</a:t>
            </a:r>
            <a:br>
              <a:rPr lang="en-US" sz="4000" b="0" i="0" u="none" strike="noStrike" cap="none">
                <a:solidFill>
                  <a:schemeClr val="lt2"/>
                </a:solidFill>
                <a:latin typeface="Tahoma"/>
                <a:ea typeface="Tahoma"/>
                <a:cs typeface="Tahoma"/>
                <a:sym typeface="Tahoma"/>
              </a:rPr>
            </a:br>
            <a:r>
              <a:rPr lang="en-US" sz="4000" b="0" i="0" u="none" strike="noStrike" cap="none">
                <a:solidFill>
                  <a:schemeClr val="lt2"/>
                </a:solidFill>
                <a:latin typeface="Tahoma"/>
                <a:ea typeface="Tahoma"/>
                <a:cs typeface="Tahoma"/>
                <a:sym typeface="Tahoma"/>
              </a:rPr>
              <a:t>of Choose MyPlate</a:t>
            </a:r>
          </a:p>
        </p:txBody>
      </p:sp>
      <p:sp>
        <p:nvSpPr>
          <p:cNvPr id="222" name="Shape 222"/>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Improves general health</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Grouped according to nutrients</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Groups cannot replace one another</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Calories are according to age, gender, body size, and activity level</a:t>
            </a:r>
          </a:p>
          <a:p>
            <a:pPr marL="342900" marR="0" lvl="0" indent="-342900" algn="l" rtl="0">
              <a:lnSpc>
                <a:spcPct val="100000"/>
              </a:lnSpc>
              <a:spcBef>
                <a:spcPts val="640"/>
              </a:spcBef>
              <a:spcAft>
                <a:spcPts val="0"/>
              </a:spcAft>
              <a:buClr>
                <a:schemeClr val="hlink"/>
              </a:buClr>
              <a:buSzPct val="80000"/>
              <a:buFont typeface="Noto Sans Symbols"/>
              <a:buNone/>
            </a:pPr>
            <a:endParaRPr sz="3200" b="0" i="0" u="none">
              <a:solidFill>
                <a:schemeClr val="lt1"/>
              </a:solidFill>
              <a:latin typeface="Tahoma"/>
              <a:ea typeface="Tahoma"/>
              <a:cs typeface="Tahoma"/>
              <a:sym typeface="Tahoma"/>
            </a:endParaRP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*No one food contributes all the nutrients you need.</a:t>
            </a:r>
          </a:p>
          <a:p>
            <a:pPr marL="342900" marR="0" lvl="0" indent="-342900" algn="l" rtl="0">
              <a:lnSpc>
                <a:spcPct val="100000"/>
              </a:lnSpc>
              <a:spcBef>
                <a:spcPts val="640"/>
              </a:spcBef>
              <a:spcAft>
                <a:spcPts val="0"/>
              </a:spcAft>
              <a:buClr>
                <a:schemeClr val="hlink"/>
              </a:buClr>
              <a:buSzPct val="80000"/>
              <a:buFont typeface="Noto Sans Symbols"/>
              <a:buNone/>
            </a:pPr>
            <a:endParaRPr sz="3200" b="0" i="0" u="none">
              <a:solidFill>
                <a:schemeClr val="lt1"/>
              </a:solidFill>
              <a:latin typeface="Tahoma"/>
              <a:ea typeface="Tahoma"/>
              <a:cs typeface="Tahoma"/>
              <a:sym typeface="Tahoma"/>
            </a:endParaRPr>
          </a:p>
          <a:p>
            <a:pPr marL="342900" marR="0" lvl="0" indent="-342900" algn="l" rtl="0">
              <a:spcBef>
                <a:spcPts val="640"/>
              </a:spcBef>
              <a:spcAft>
                <a:spcPts val="0"/>
              </a:spcAft>
              <a:buClr>
                <a:schemeClr val="hlink"/>
              </a:buClr>
              <a:buSzPct val="80000"/>
              <a:buFont typeface="Noto Sans Symbols"/>
              <a:buNone/>
            </a:pPr>
            <a:endParaRPr sz="3200" b="0" i="0" u="none">
              <a:solidFill>
                <a:schemeClr val="lt1"/>
              </a:solidFill>
              <a:latin typeface="Tahoma"/>
              <a:ea typeface="Tahoma"/>
              <a:cs typeface="Tahoma"/>
              <a:sym typeface="Tahoma"/>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74637"/>
            <a:ext cx="8229600"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Kitchen Equipment</a:t>
            </a:r>
          </a:p>
        </p:txBody>
      </p:sp>
      <p:sp>
        <p:nvSpPr>
          <p:cNvPr id="122" name="Shape 122"/>
          <p:cNvSpPr txBox="1">
            <a:spLocks noGrp="1"/>
          </p:cNvSpPr>
          <p:nvPr>
            <p:ph type="body" idx="1"/>
          </p:nvPr>
        </p:nvSpPr>
        <p:spPr>
          <a:xfrm>
            <a:off x="685800" y="1600200"/>
            <a:ext cx="7772400" cy="44958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hlink"/>
              </a:buClr>
              <a:buSzPct val="80000"/>
              <a:buFont typeface="Noto Sans Symbols"/>
              <a:buChar char="■"/>
            </a:pPr>
            <a:r>
              <a:rPr lang="en-US" sz="2800" b="1" i="0" u="none" strike="noStrike" cap="none">
                <a:solidFill>
                  <a:schemeClr val="lt1"/>
                </a:solidFill>
                <a:latin typeface="Tahoma"/>
                <a:ea typeface="Tahoma"/>
                <a:cs typeface="Tahoma"/>
                <a:sym typeface="Tahoma"/>
              </a:rPr>
              <a:t>Bread knife</a:t>
            </a:r>
          </a:p>
          <a:p>
            <a:pPr marL="742950" marR="0" lvl="1" indent="-285750" algn="l" rtl="0">
              <a:lnSpc>
                <a:spcPct val="8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Serrated edge for cutting bread</a:t>
            </a:r>
          </a:p>
          <a:p>
            <a:pPr marL="342900" marR="0" lvl="0" indent="-342900" algn="l" rtl="0">
              <a:lnSpc>
                <a:spcPct val="80000"/>
              </a:lnSpc>
              <a:spcBef>
                <a:spcPts val="560"/>
              </a:spcBef>
              <a:spcAft>
                <a:spcPts val="0"/>
              </a:spcAft>
              <a:buClr>
                <a:schemeClr val="hlink"/>
              </a:buClr>
              <a:buSzPct val="80000"/>
              <a:buFont typeface="Noto Sans Symbols"/>
              <a:buChar char="■"/>
            </a:pPr>
            <a:r>
              <a:rPr lang="en-US" sz="2800" b="1" i="0" u="none" strike="noStrike" cap="none">
                <a:solidFill>
                  <a:schemeClr val="lt1"/>
                </a:solidFill>
                <a:latin typeface="Tahoma"/>
                <a:ea typeface="Tahoma"/>
                <a:cs typeface="Tahoma"/>
                <a:sym typeface="Tahoma"/>
              </a:rPr>
              <a:t>Colander</a:t>
            </a:r>
          </a:p>
          <a:p>
            <a:pPr marL="742950" marR="0" lvl="1" indent="-285750" algn="l" rtl="0">
              <a:lnSpc>
                <a:spcPct val="8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Drains liquids; has larger holes than a strainer</a:t>
            </a:r>
          </a:p>
          <a:p>
            <a:pPr marL="342900" marR="0" lvl="0" indent="-342900" algn="l" rtl="0">
              <a:lnSpc>
                <a:spcPct val="80000"/>
              </a:lnSpc>
              <a:spcBef>
                <a:spcPts val="560"/>
              </a:spcBef>
              <a:spcAft>
                <a:spcPts val="0"/>
              </a:spcAft>
              <a:buClr>
                <a:schemeClr val="hlink"/>
              </a:buClr>
              <a:buSzPct val="80000"/>
              <a:buFont typeface="Noto Sans Symbols"/>
              <a:buChar char="■"/>
            </a:pPr>
            <a:r>
              <a:rPr lang="en-US" sz="2800" b="1" i="0" u="none" strike="noStrike" cap="none">
                <a:solidFill>
                  <a:schemeClr val="lt1"/>
                </a:solidFill>
                <a:latin typeface="Tahoma"/>
                <a:ea typeface="Tahoma"/>
                <a:cs typeface="Tahoma"/>
                <a:sym typeface="Tahoma"/>
              </a:rPr>
              <a:t>Cutting board</a:t>
            </a:r>
          </a:p>
          <a:p>
            <a:pPr marL="742950" marR="0" lvl="1" indent="-285750" algn="l" rtl="0">
              <a:lnSpc>
                <a:spcPct val="8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Protects counter when cutting and chopping foods</a:t>
            </a:r>
          </a:p>
          <a:p>
            <a:pPr marL="742950" marR="0" lvl="1" indent="-285750" algn="l" rtl="0">
              <a:lnSpc>
                <a:spcPct val="8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For proper sanitation should be plastic instead of wood</a:t>
            </a:r>
          </a:p>
          <a:p>
            <a:pPr marL="342900" marR="0" lvl="0" indent="-342900" algn="l" rtl="0">
              <a:lnSpc>
                <a:spcPct val="80000"/>
              </a:lnSpc>
              <a:spcBef>
                <a:spcPts val="560"/>
              </a:spcBef>
              <a:spcAft>
                <a:spcPts val="0"/>
              </a:spcAft>
              <a:buClr>
                <a:schemeClr val="hlink"/>
              </a:buClr>
              <a:buSzPct val="80000"/>
              <a:buFont typeface="Noto Sans Symbols"/>
              <a:buChar char="■"/>
            </a:pPr>
            <a:r>
              <a:rPr lang="en-US" sz="2800" b="1" i="0" u="none" strike="noStrike" cap="none">
                <a:solidFill>
                  <a:schemeClr val="lt1"/>
                </a:solidFill>
                <a:latin typeface="Tahoma"/>
                <a:ea typeface="Tahoma"/>
                <a:cs typeface="Tahoma"/>
                <a:sym typeface="Tahoma"/>
              </a:rPr>
              <a:t>French/chef’s knife</a:t>
            </a:r>
          </a:p>
          <a:p>
            <a:pPr marL="742950" marR="0" lvl="1" indent="-285750" algn="l" rtl="0">
              <a:lnSpc>
                <a:spcPct val="8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Large triangular blade, wide at handle and narrow at the tip</a:t>
            </a:r>
          </a:p>
          <a:p>
            <a:pPr marL="742950" marR="0" lvl="1" indent="-285750" algn="l" rtl="0">
              <a:lnSpc>
                <a:spcPct val="8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Used for slicing, cutting, chopping and dicing</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228600" y="274637"/>
            <a:ext cx="86105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Empty Calories vs Nutrient Dense</a:t>
            </a:r>
          </a:p>
        </p:txBody>
      </p:sp>
      <p:sp>
        <p:nvSpPr>
          <p:cNvPr id="228" name="Shape 228"/>
          <p:cNvSpPr txBox="1">
            <a:spLocks noGrp="1"/>
          </p:cNvSpPr>
          <p:nvPr>
            <p:ph type="body" idx="1"/>
          </p:nvPr>
        </p:nvSpPr>
        <p:spPr>
          <a:xfrm>
            <a:off x="457200" y="14478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*Discretionary Calories – calories to be used on higher calorie/fat foods.  For example – whole milk, candy, soda, etc</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Empty Calories – relatively high calorie foods with little to no nutritional value</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Nutrient Dense – relatively low in calorie foods that contribute (lots of) nutrients.  *For example: Fruits, vegetables, lean meats and milk products, legumes, whole grains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My Plate</a:t>
            </a:r>
          </a:p>
        </p:txBody>
      </p:sp>
      <p:sp>
        <p:nvSpPr>
          <p:cNvPr id="234" name="Shape 234"/>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Bread, cereal, rice and pasta:</a:t>
            </a:r>
          </a:p>
          <a:p>
            <a:pPr marL="742950" marR="0" lvl="1" indent="-285750" algn="l" rtl="0">
              <a:lnSpc>
                <a:spcPct val="10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6 oz daily</a:t>
            </a:r>
          </a:p>
          <a:p>
            <a:pPr marL="742950" marR="0" lvl="1" indent="-285750" algn="l" rtl="0">
              <a:lnSpc>
                <a:spcPct val="10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Supply complex carbohydrates, fiber, B vitamins, and incomplete proteins</a:t>
            </a:r>
          </a:p>
          <a:p>
            <a:pPr marL="742950" marR="0" lvl="1" indent="-285750" algn="l" rtl="0">
              <a:lnSpc>
                <a:spcPct val="10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Grains should be largest portion of your diet</a:t>
            </a:r>
          </a:p>
          <a:p>
            <a:pPr marL="742950" marR="0" lvl="1" indent="-285750" algn="l" rtl="0">
              <a:lnSpc>
                <a:spcPct val="10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1 slice of bread = 1 oz</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274637"/>
            <a:ext cx="8229600" cy="6095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000" b="0" i="0" u="sng" strike="noStrike" cap="none">
                <a:solidFill>
                  <a:schemeClr val="lt2"/>
                </a:solidFill>
                <a:latin typeface="Tahoma"/>
                <a:ea typeface="Tahoma"/>
                <a:cs typeface="Tahoma"/>
                <a:sym typeface="Tahoma"/>
              </a:rPr>
              <a:t>Fruits  </a:t>
            </a:r>
            <a:r>
              <a:rPr lang="en-US" sz="4000" b="0" i="0" u="none" strike="noStrike" cap="none">
                <a:solidFill>
                  <a:schemeClr val="lt2"/>
                </a:solidFill>
                <a:latin typeface="Tahoma"/>
                <a:ea typeface="Tahoma"/>
                <a:cs typeface="Tahoma"/>
                <a:sym typeface="Tahoma"/>
              </a:rPr>
              <a:t>                  </a:t>
            </a:r>
            <a:r>
              <a:rPr lang="en-US" sz="4000" b="0" i="0" u="sng" strike="noStrike" cap="none">
                <a:solidFill>
                  <a:schemeClr val="lt2"/>
                </a:solidFill>
                <a:latin typeface="Tahoma"/>
                <a:ea typeface="Tahoma"/>
                <a:cs typeface="Tahoma"/>
                <a:sym typeface="Tahoma"/>
              </a:rPr>
              <a:t>Vegetables</a:t>
            </a:r>
          </a:p>
        </p:txBody>
      </p:sp>
      <p:sp>
        <p:nvSpPr>
          <p:cNvPr id="240" name="Shape 240"/>
          <p:cNvSpPr txBox="1">
            <a:spLocks noGrp="1"/>
          </p:cNvSpPr>
          <p:nvPr>
            <p:ph type="body" idx="1"/>
          </p:nvPr>
        </p:nvSpPr>
        <p:spPr>
          <a:xfrm>
            <a:off x="685800" y="1524000"/>
            <a:ext cx="3809999" cy="4572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2 Cups</a:t>
            </a:r>
          </a:p>
          <a:p>
            <a:pPr marL="342900" marR="0" lvl="0" indent="-342900" algn="l" rtl="0">
              <a:lnSpc>
                <a:spcPct val="100000"/>
              </a:lnSpc>
              <a:spcBef>
                <a:spcPts val="48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Provides complex carbohydrates</a:t>
            </a:r>
          </a:p>
          <a:p>
            <a:pPr marL="342900" marR="0" lvl="0" indent="-342900" algn="l" rtl="0">
              <a:lnSpc>
                <a:spcPct val="100000"/>
              </a:lnSpc>
              <a:spcBef>
                <a:spcPts val="48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low in fat &amp; sodium</a:t>
            </a:r>
          </a:p>
          <a:p>
            <a:pPr marL="342900" marR="0" lvl="0" indent="-342900" algn="l" rtl="0">
              <a:lnSpc>
                <a:spcPct val="100000"/>
              </a:lnSpc>
              <a:spcBef>
                <a:spcPts val="48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High in fiber</a:t>
            </a:r>
          </a:p>
          <a:p>
            <a:pPr marL="342900" marR="0" lvl="0" indent="-342900" algn="l" rtl="0">
              <a:lnSpc>
                <a:spcPct val="100000"/>
              </a:lnSpc>
              <a:spcBef>
                <a:spcPts val="48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Vitamin C &amp; potassium</a:t>
            </a:r>
          </a:p>
        </p:txBody>
      </p:sp>
      <p:sp>
        <p:nvSpPr>
          <p:cNvPr id="241" name="Shape 241"/>
          <p:cNvSpPr txBox="1">
            <a:spLocks noGrp="1"/>
          </p:cNvSpPr>
          <p:nvPr>
            <p:ph type="body" idx="1"/>
          </p:nvPr>
        </p:nvSpPr>
        <p:spPr>
          <a:xfrm>
            <a:off x="4648200" y="1447800"/>
            <a:ext cx="3809999" cy="4648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2 ½ Cups daily</a:t>
            </a:r>
          </a:p>
          <a:p>
            <a:pPr marL="342900" marR="0" lvl="0" indent="-342900" algn="l" rtl="0">
              <a:lnSpc>
                <a:spcPct val="100000"/>
              </a:lnSpc>
              <a:spcBef>
                <a:spcPts val="48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Provides:</a:t>
            </a:r>
          </a:p>
          <a:p>
            <a:pPr marL="742950" marR="0" lvl="1" indent="-285750" algn="l" rtl="0">
              <a:lnSpc>
                <a:spcPct val="10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Fiber</a:t>
            </a:r>
          </a:p>
          <a:p>
            <a:pPr marL="742950" marR="0" lvl="1" indent="-285750" algn="l" rtl="0">
              <a:lnSpc>
                <a:spcPct val="10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Complex carbohydrates</a:t>
            </a:r>
          </a:p>
          <a:p>
            <a:pPr marL="742950" marR="0" lvl="1" indent="-285750" algn="l" rtl="0">
              <a:lnSpc>
                <a:spcPct val="10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Low in fat</a:t>
            </a:r>
          </a:p>
          <a:p>
            <a:pPr marL="742950" marR="0" lvl="1" indent="-285750" algn="l" rtl="0">
              <a:lnSpc>
                <a:spcPct val="10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Vitamins A, D, E, K</a:t>
            </a:r>
          </a:p>
          <a:p>
            <a:pPr marL="342900" marR="0" lvl="0" indent="-342900" algn="l" rtl="0">
              <a:spcBef>
                <a:spcPts val="400"/>
              </a:spcBef>
              <a:spcAft>
                <a:spcPts val="0"/>
              </a:spcAft>
              <a:buClr>
                <a:schemeClr val="hlink"/>
              </a:buClr>
              <a:buSzPct val="80000"/>
              <a:buFont typeface="Noto Sans Symbols"/>
              <a:buNone/>
            </a:pPr>
            <a:endParaRPr sz="2000" b="0" i="0" u="none" strike="noStrike" cap="none">
              <a:solidFill>
                <a:schemeClr val="lt1"/>
              </a:solidFill>
              <a:latin typeface="Tahoma"/>
              <a:ea typeface="Tahoma"/>
              <a:cs typeface="Tahoma"/>
              <a:sym typeface="Tahoma"/>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74637"/>
            <a:ext cx="8229600" cy="685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000" b="0" i="0" u="none" strike="noStrike" cap="none">
                <a:solidFill>
                  <a:schemeClr val="lt2"/>
                </a:solidFill>
                <a:latin typeface="Tahoma"/>
                <a:ea typeface="Tahoma"/>
                <a:cs typeface="Tahoma"/>
                <a:sym typeface="Tahoma"/>
              </a:rPr>
              <a:t>Milk, Yogurt, Cheese</a:t>
            </a:r>
          </a:p>
        </p:txBody>
      </p:sp>
      <p:sp>
        <p:nvSpPr>
          <p:cNvPr id="247" name="Shape 247"/>
          <p:cNvSpPr txBox="1">
            <a:spLocks noGrp="1"/>
          </p:cNvSpPr>
          <p:nvPr>
            <p:ph type="body" idx="1"/>
          </p:nvPr>
        </p:nvSpPr>
        <p:spPr>
          <a:xfrm>
            <a:off x="685800" y="1447800"/>
            <a:ext cx="7772400" cy="5029199"/>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hlink"/>
              </a:buClr>
              <a:buSzPct val="80000"/>
              <a:buFont typeface="Noto Sans Symbols"/>
              <a:buChar char="■"/>
            </a:pPr>
            <a:r>
              <a:rPr lang="en-US" sz="2000" b="1" i="0" u="none">
                <a:solidFill>
                  <a:schemeClr val="lt1"/>
                </a:solidFill>
                <a:latin typeface="Tahoma"/>
                <a:ea typeface="Tahoma"/>
                <a:cs typeface="Tahoma"/>
                <a:sym typeface="Tahoma"/>
              </a:rPr>
              <a:t>Servings:</a:t>
            </a:r>
            <a:r>
              <a:rPr lang="en-US" sz="2000" b="0" i="0" u="none">
                <a:solidFill>
                  <a:schemeClr val="lt1"/>
                </a:solidFill>
                <a:latin typeface="Tahoma"/>
                <a:ea typeface="Tahoma"/>
                <a:cs typeface="Tahoma"/>
                <a:sym typeface="Tahoma"/>
              </a:rPr>
              <a:t> At least 3 Cups</a:t>
            </a:r>
          </a:p>
          <a:p>
            <a:pPr marL="342900" marR="0" lvl="0" indent="-342900" algn="l" rtl="0">
              <a:lnSpc>
                <a:spcPct val="80000"/>
              </a:lnSpc>
              <a:spcBef>
                <a:spcPts val="400"/>
              </a:spcBef>
              <a:spcAft>
                <a:spcPts val="0"/>
              </a:spcAft>
              <a:buClr>
                <a:schemeClr val="hlink"/>
              </a:buClr>
              <a:buSzPct val="80000"/>
              <a:buFont typeface="Noto Sans Symbols"/>
              <a:buChar char="■"/>
            </a:pPr>
            <a:r>
              <a:rPr lang="en-US" sz="2000" b="0" i="0" u="none">
                <a:solidFill>
                  <a:schemeClr val="lt1"/>
                </a:solidFill>
                <a:latin typeface="Tahoma"/>
                <a:ea typeface="Tahoma"/>
                <a:cs typeface="Tahoma"/>
                <a:sym typeface="Tahoma"/>
              </a:rPr>
              <a:t>Youth to 24yrs and breast feeding women need to consume 4 servings daily</a:t>
            </a:r>
          </a:p>
          <a:p>
            <a:pPr marL="342900" marR="0" lvl="0" indent="-342900" algn="l" rtl="0">
              <a:lnSpc>
                <a:spcPct val="80000"/>
              </a:lnSpc>
              <a:spcBef>
                <a:spcPts val="400"/>
              </a:spcBef>
              <a:spcAft>
                <a:spcPts val="0"/>
              </a:spcAft>
              <a:buClr>
                <a:schemeClr val="hlink"/>
              </a:buClr>
              <a:buSzPct val="80000"/>
              <a:buFont typeface="Noto Sans Symbols"/>
              <a:buChar char="■"/>
            </a:pPr>
            <a:r>
              <a:rPr lang="en-US" sz="2000" b="0" i="0" u="none">
                <a:solidFill>
                  <a:schemeClr val="lt1"/>
                </a:solidFill>
                <a:latin typeface="Tahoma"/>
                <a:ea typeface="Tahoma"/>
                <a:cs typeface="Tahoma"/>
                <a:sym typeface="Tahoma"/>
              </a:rPr>
              <a:t>High in complete proteins, and fortified with vitamin A and D</a:t>
            </a:r>
          </a:p>
          <a:p>
            <a:pPr marL="342900" marR="0" lvl="0" indent="-342900" algn="l" rtl="0">
              <a:lnSpc>
                <a:spcPct val="80000"/>
              </a:lnSpc>
              <a:spcBef>
                <a:spcPts val="400"/>
              </a:spcBef>
              <a:spcAft>
                <a:spcPts val="0"/>
              </a:spcAft>
              <a:buClr>
                <a:schemeClr val="hlink"/>
              </a:buClr>
              <a:buSzPct val="80000"/>
              <a:buFont typeface="Noto Sans Symbols"/>
              <a:buChar char="■"/>
            </a:pPr>
            <a:r>
              <a:rPr lang="en-US" sz="2000" b="0" i="0" u="none">
                <a:solidFill>
                  <a:schemeClr val="lt1"/>
                </a:solidFill>
                <a:latin typeface="Tahoma"/>
                <a:ea typeface="Tahoma"/>
                <a:cs typeface="Tahoma"/>
                <a:sym typeface="Tahoma"/>
              </a:rPr>
              <a:t>Excellent source of calcium, phosphorus, and riboflavin</a:t>
            </a:r>
          </a:p>
          <a:p>
            <a:pPr marL="342900" marR="0" lvl="0" indent="-342900" algn="l" rtl="0">
              <a:lnSpc>
                <a:spcPct val="80000"/>
              </a:lnSpc>
              <a:spcBef>
                <a:spcPts val="400"/>
              </a:spcBef>
              <a:spcAft>
                <a:spcPts val="0"/>
              </a:spcAft>
              <a:buClr>
                <a:schemeClr val="hlink"/>
              </a:buClr>
              <a:buSzPct val="80000"/>
              <a:buFont typeface="Noto Sans Symbols"/>
              <a:buChar char="■"/>
            </a:pPr>
            <a:r>
              <a:rPr lang="en-US" sz="2000" b="0" i="0" u="none">
                <a:solidFill>
                  <a:schemeClr val="lt1"/>
                </a:solidFill>
                <a:latin typeface="Tahoma"/>
                <a:ea typeface="Tahoma"/>
                <a:cs typeface="Tahoma"/>
                <a:sym typeface="Tahoma"/>
              </a:rPr>
              <a:t>Low fat choices include: Skim milk, nonfat yogurt, low-fat cheeses</a:t>
            </a:r>
          </a:p>
          <a:p>
            <a:pPr marL="342900" marR="0" lvl="0" indent="-342900" algn="l" rtl="0">
              <a:lnSpc>
                <a:spcPct val="80000"/>
              </a:lnSpc>
              <a:spcBef>
                <a:spcPts val="400"/>
              </a:spcBef>
              <a:spcAft>
                <a:spcPts val="0"/>
              </a:spcAft>
              <a:buClr>
                <a:schemeClr val="hlink"/>
              </a:buClr>
              <a:buSzPct val="80000"/>
              <a:buFont typeface="Noto Sans Symbols"/>
              <a:buChar char="■"/>
            </a:pPr>
            <a:r>
              <a:rPr lang="en-US" sz="2000" b="0" i="0" u="none">
                <a:solidFill>
                  <a:schemeClr val="lt1"/>
                </a:solidFill>
                <a:latin typeface="Tahoma"/>
                <a:ea typeface="Tahoma"/>
                <a:cs typeface="Tahoma"/>
                <a:sym typeface="Tahoma"/>
              </a:rPr>
              <a:t>Necessary for maintaining and growing healthy teeth and bones</a:t>
            </a:r>
          </a:p>
          <a:p>
            <a:pPr marL="342900" marR="0" lvl="0" indent="-342900" algn="l" rtl="0">
              <a:spcBef>
                <a:spcPts val="400"/>
              </a:spcBef>
              <a:spcAft>
                <a:spcPts val="0"/>
              </a:spcAft>
              <a:buClr>
                <a:schemeClr val="hlink"/>
              </a:buClr>
              <a:buSzPct val="80000"/>
              <a:buFont typeface="Noto Sans Symbols"/>
              <a:buNone/>
            </a:pPr>
            <a:endParaRPr sz="2000" b="0" i="0" u="none">
              <a:solidFill>
                <a:schemeClr val="lt1"/>
              </a:solidFill>
              <a:latin typeface="Tahoma"/>
              <a:ea typeface="Tahoma"/>
              <a:cs typeface="Tahoma"/>
              <a:sym typeface="Tahoma"/>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57200" y="274637"/>
            <a:ext cx="8229600" cy="8381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000" b="0" i="0" u="none" strike="noStrike" cap="none">
                <a:solidFill>
                  <a:schemeClr val="lt2"/>
                </a:solidFill>
                <a:latin typeface="Tahoma"/>
                <a:ea typeface="Tahoma"/>
                <a:cs typeface="Tahoma"/>
                <a:sym typeface="Tahoma"/>
              </a:rPr>
              <a:t>Meat, poultry, fish, dry beans, eggs and nuts</a:t>
            </a:r>
          </a:p>
        </p:txBody>
      </p:sp>
      <p:sp>
        <p:nvSpPr>
          <p:cNvPr id="253" name="Shape 253"/>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5.5 oz. daily</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Provide complete proteins, B vitamins, and minerals including iron</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Select lean meats, fish, poultry without skin to reduce fat</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Dry beans, split peas, refried beans, pork and beans, chili and lentils are high in fiber</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Nuts are higher in fat protein</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Serving size: </a:t>
            </a:r>
          </a:p>
          <a:p>
            <a:pPr marL="742950" marR="0" lvl="1" indent="-285750" algn="l" rtl="0">
              <a:lnSpc>
                <a:spcPct val="9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1 oz cooked lean meat </a:t>
            </a:r>
          </a:p>
          <a:p>
            <a:pPr marL="742950" marR="0" lvl="1" indent="-285750" algn="l" rtl="0">
              <a:lnSpc>
                <a:spcPct val="9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 3 oz is the size of deck of cards</a:t>
            </a:r>
          </a:p>
          <a:p>
            <a:pPr marL="742950" marR="0" lvl="1" indent="-285750" algn="l" rtl="0">
              <a:lnSpc>
                <a:spcPct val="9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½ C dried beans and peas = 2 oz </a:t>
            </a:r>
          </a:p>
          <a:p>
            <a:pPr marL="742950" marR="0" lvl="1" indent="-285750" algn="l" rtl="0">
              <a:lnSpc>
                <a:spcPct val="9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1 oz nuts = 2 oz </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228600" y="533400"/>
            <a:ext cx="8229600"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Knife Skills - Basic Safety </a:t>
            </a:r>
          </a:p>
        </p:txBody>
      </p:sp>
      <p:sp>
        <p:nvSpPr>
          <p:cNvPr id="259" name="Shape 259"/>
          <p:cNvSpPr txBox="1">
            <a:spLocks noGrp="1"/>
          </p:cNvSpPr>
          <p:nvPr>
            <p:ph type="body" idx="1"/>
          </p:nvPr>
        </p:nvSpPr>
        <p:spPr>
          <a:xfrm>
            <a:off x="0" y="1219200"/>
            <a:ext cx="9144000" cy="48767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79999"/>
              <a:buFont typeface="Noto Sans Symbols"/>
              <a:buChar char="➢"/>
            </a:pPr>
            <a:r>
              <a:rPr lang="en-US" sz="3100" b="0" i="0" u="none">
                <a:solidFill>
                  <a:schemeClr val="lt1"/>
                </a:solidFill>
                <a:latin typeface="Tahoma"/>
                <a:ea typeface="Tahoma"/>
                <a:cs typeface="Tahoma"/>
                <a:sym typeface="Tahoma"/>
              </a:rPr>
              <a:t>Walking with a knife- always walk with the knife at your side point down, carry the knife loose </a:t>
            </a:r>
          </a:p>
          <a:p>
            <a:pPr marL="342900" marR="0" lvl="0" indent="-342900" algn="l" rtl="0">
              <a:lnSpc>
                <a:spcPct val="90000"/>
              </a:lnSpc>
              <a:spcBef>
                <a:spcPts val="620"/>
              </a:spcBef>
              <a:spcAft>
                <a:spcPts val="0"/>
              </a:spcAft>
              <a:buClr>
                <a:schemeClr val="hlink"/>
              </a:buClr>
              <a:buSzPct val="79999"/>
              <a:buFont typeface="Noto Sans Symbols"/>
              <a:buChar char="➢"/>
            </a:pPr>
            <a:r>
              <a:rPr lang="en-US" sz="3100" b="0" i="0" u="none">
                <a:solidFill>
                  <a:schemeClr val="lt1"/>
                </a:solidFill>
                <a:latin typeface="Tahoma"/>
                <a:ea typeface="Tahoma"/>
                <a:cs typeface="Tahoma"/>
                <a:sym typeface="Tahoma"/>
              </a:rPr>
              <a:t>Safety Terms- when walking with a knife state “sharp” to let others know you have a knife in hand</a:t>
            </a:r>
          </a:p>
          <a:p>
            <a:pPr marL="342900" marR="0" lvl="0" indent="-342900" algn="l" rtl="0">
              <a:lnSpc>
                <a:spcPct val="90000"/>
              </a:lnSpc>
              <a:spcBef>
                <a:spcPts val="620"/>
              </a:spcBef>
              <a:spcAft>
                <a:spcPts val="0"/>
              </a:spcAft>
              <a:buClr>
                <a:schemeClr val="hlink"/>
              </a:buClr>
              <a:buSzPct val="79999"/>
              <a:buFont typeface="Noto Sans Symbols"/>
              <a:buChar char="➢"/>
            </a:pPr>
            <a:r>
              <a:rPr lang="en-US" sz="3100" b="0" i="0" u="none">
                <a:solidFill>
                  <a:schemeClr val="lt1"/>
                </a:solidFill>
                <a:latin typeface="Tahoma"/>
                <a:ea typeface="Tahoma"/>
                <a:cs typeface="Tahoma"/>
                <a:sym typeface="Tahoma"/>
              </a:rPr>
              <a:t>Never try to catch a falling knife</a:t>
            </a:r>
          </a:p>
          <a:p>
            <a:pPr marL="342900" marR="0" lvl="0" indent="-342900" algn="l" rtl="0">
              <a:lnSpc>
                <a:spcPct val="90000"/>
              </a:lnSpc>
              <a:spcBef>
                <a:spcPts val="620"/>
              </a:spcBef>
              <a:spcAft>
                <a:spcPts val="0"/>
              </a:spcAft>
              <a:buClr>
                <a:schemeClr val="hlink"/>
              </a:buClr>
              <a:buSzPct val="79999"/>
              <a:buFont typeface="Noto Sans Symbols"/>
              <a:buChar char="➢"/>
            </a:pPr>
            <a:r>
              <a:rPr lang="en-US" sz="3100" b="0" i="0" u="none">
                <a:solidFill>
                  <a:schemeClr val="lt1"/>
                </a:solidFill>
                <a:latin typeface="Tahoma"/>
                <a:ea typeface="Tahoma"/>
                <a:cs typeface="Tahoma"/>
                <a:sym typeface="Tahoma"/>
              </a:rPr>
              <a:t>Do not place knives in the sink</a:t>
            </a:r>
          </a:p>
          <a:p>
            <a:pPr marL="342900" marR="0" lvl="0" indent="-342900" algn="l" rtl="0">
              <a:lnSpc>
                <a:spcPct val="90000"/>
              </a:lnSpc>
              <a:spcBef>
                <a:spcPts val="620"/>
              </a:spcBef>
              <a:spcAft>
                <a:spcPts val="0"/>
              </a:spcAft>
              <a:buClr>
                <a:schemeClr val="hlink"/>
              </a:buClr>
              <a:buSzPct val="79999"/>
              <a:buFont typeface="Noto Sans Symbols"/>
              <a:buChar char="➢"/>
            </a:pPr>
            <a:r>
              <a:rPr lang="en-US" sz="3100" b="0" i="0" u="none">
                <a:solidFill>
                  <a:schemeClr val="lt1"/>
                </a:solidFill>
                <a:latin typeface="Tahoma"/>
                <a:ea typeface="Tahoma"/>
                <a:cs typeface="Tahoma"/>
                <a:sym typeface="Tahoma"/>
              </a:rPr>
              <a:t>Say “Behind” when walking behind or around any one handling a knife</a:t>
            </a:r>
          </a:p>
          <a:p>
            <a:pPr marL="342900" marR="0" lvl="0" indent="-342900" algn="l" rtl="0">
              <a:lnSpc>
                <a:spcPct val="90000"/>
              </a:lnSpc>
              <a:spcBef>
                <a:spcPts val="620"/>
              </a:spcBef>
              <a:spcAft>
                <a:spcPts val="0"/>
              </a:spcAft>
              <a:buClr>
                <a:schemeClr val="hlink"/>
              </a:buClr>
              <a:buSzPct val="79999"/>
              <a:buFont typeface="Noto Sans Symbols"/>
              <a:buChar char="➢"/>
            </a:pPr>
            <a:r>
              <a:rPr lang="en-US" sz="3100" b="0" i="0" u="none">
                <a:solidFill>
                  <a:schemeClr val="lt1"/>
                </a:solidFill>
                <a:latin typeface="Tahoma"/>
                <a:ea typeface="Tahoma"/>
                <a:cs typeface="Tahoma"/>
                <a:sym typeface="Tahoma"/>
              </a:rPr>
              <a:t>State “hot stuff” when moving with pots or hot pans</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Cutting Board Set</a:t>
            </a:r>
          </a:p>
        </p:txBody>
      </p:sp>
      <p:sp>
        <p:nvSpPr>
          <p:cNvPr id="265" name="Shape 265"/>
          <p:cNvSpPr txBox="1">
            <a:spLocks noGrp="1"/>
          </p:cNvSpPr>
          <p:nvPr>
            <p:ph type="body" idx="1"/>
          </p:nvPr>
        </p:nvSpPr>
        <p:spPr>
          <a:xfrm>
            <a:off x="457200" y="21336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Cutting Board- must always be stable to stabilize place a damp paper towel or dish mat</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Product Pans- have pans for your product to move efficiently and cleanly, always have a place for the raw product, scraps (usable waste, waste and usable product)</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Sanitation Bucket- sanitation buckets are red and should be half filled with sanitation solution</a:t>
            </a:r>
          </a:p>
          <a:p>
            <a:pPr marL="342900" marR="0" lvl="0" indent="-342900" algn="l" rtl="0">
              <a:lnSpc>
                <a:spcPct val="100000"/>
              </a:lnSpc>
              <a:spcBef>
                <a:spcPts val="560"/>
              </a:spcBef>
              <a:spcAft>
                <a:spcPts val="0"/>
              </a:spcAft>
              <a:buClr>
                <a:schemeClr val="hlink"/>
              </a:buClr>
              <a:buSzPct val="25000"/>
              <a:buFont typeface="Noto Sans Symbols"/>
              <a:buNone/>
            </a:pPr>
            <a:r>
              <a:rPr lang="en-US" sz="2800" b="0" i="0" u="none">
                <a:solidFill>
                  <a:schemeClr val="lt1"/>
                </a:solidFill>
                <a:latin typeface="Tahoma"/>
                <a:ea typeface="Tahoma"/>
                <a:cs typeface="Tahoma"/>
                <a:sym typeface="Tahoma"/>
              </a:rPr>
              <a:t> </a:t>
            </a:r>
          </a:p>
        </p:txBody>
      </p:sp>
      <p:pic>
        <p:nvPicPr>
          <p:cNvPr id="266" name="Shape 266"/>
          <p:cNvPicPr preferRelativeResize="0"/>
          <p:nvPr/>
        </p:nvPicPr>
        <p:blipFill rotWithShape="1">
          <a:blip r:embed="rId3">
            <a:alphaModFix/>
          </a:blip>
          <a:srcRect/>
          <a:stretch/>
        </p:blipFill>
        <p:spPr>
          <a:xfrm>
            <a:off x="5638800" y="0"/>
            <a:ext cx="3505200" cy="1981199"/>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body" idx="4294967295"/>
          </p:nvPr>
        </p:nvSpPr>
        <p:spPr>
          <a:xfrm>
            <a:off x="0" y="1905000"/>
            <a:ext cx="8763000" cy="47244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1" i="0" u="none">
                <a:solidFill>
                  <a:schemeClr val="lt1"/>
                </a:solidFill>
                <a:latin typeface="Tahoma"/>
                <a:ea typeface="Tahoma"/>
                <a:cs typeface="Tahoma"/>
                <a:sym typeface="Tahoma"/>
              </a:rPr>
              <a:t>                                            Chef's Knife </a:t>
            </a:r>
            <a:r>
              <a:rPr lang="en-US" sz="3200" b="0" i="0" u="none">
                <a:solidFill>
                  <a:schemeClr val="lt1"/>
                </a:solidFill>
                <a:latin typeface="Tahoma"/>
                <a:ea typeface="Tahoma"/>
                <a:cs typeface="Tahoma"/>
                <a:sym typeface="Tahoma"/>
              </a:rPr>
              <a:t>No kitchen should be without this manual food processor. It is the most essential of all knives used in the kitchen. Slicing, mincing, dicing of all kind of food. Perfectly balanced, an extension of your hand. </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1" i="0" u="none">
                <a:solidFill>
                  <a:schemeClr val="lt1"/>
                </a:solidFill>
                <a:latin typeface="Tahoma"/>
                <a:ea typeface="Tahoma"/>
                <a:cs typeface="Tahoma"/>
                <a:sym typeface="Tahoma"/>
              </a:rPr>
              <a:t> 					Paring Knife </a:t>
            </a:r>
            <a:r>
              <a:rPr lang="en-US" sz="3200" b="0" i="0" u="none">
                <a:solidFill>
                  <a:schemeClr val="lt1"/>
                </a:solidFill>
                <a:latin typeface="Tahoma"/>
                <a:ea typeface="Tahoma"/>
                <a:cs typeface="Tahoma"/>
                <a:sym typeface="Tahoma"/>
              </a:rPr>
              <a:t>The straight edge offers close control for decorating as well as peeling, mincing and dicing.</a:t>
            </a:r>
          </a:p>
        </p:txBody>
      </p:sp>
      <p:pic>
        <p:nvPicPr>
          <p:cNvPr id="272" name="Shape 272"/>
          <p:cNvPicPr preferRelativeResize="0"/>
          <p:nvPr/>
        </p:nvPicPr>
        <p:blipFill rotWithShape="1">
          <a:blip r:embed="rId3">
            <a:alphaModFix/>
          </a:blip>
          <a:srcRect/>
          <a:stretch/>
        </p:blipFill>
        <p:spPr>
          <a:xfrm>
            <a:off x="685800" y="1752600"/>
            <a:ext cx="3809999" cy="762000"/>
          </a:xfrm>
          <a:prstGeom prst="rect">
            <a:avLst/>
          </a:prstGeom>
          <a:noFill/>
          <a:ln>
            <a:noFill/>
          </a:ln>
        </p:spPr>
      </p:pic>
      <p:sp>
        <p:nvSpPr>
          <p:cNvPr id="273" name="Shape 273"/>
          <p:cNvSpPr txBox="1"/>
          <p:nvPr/>
        </p:nvSpPr>
        <p:spPr>
          <a:xfrm>
            <a:off x="381000" y="685800"/>
            <a:ext cx="4800600" cy="519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2"/>
              </a:buClr>
              <a:buSzPct val="25000"/>
              <a:buFont typeface="Tahoma"/>
              <a:buNone/>
            </a:pPr>
            <a:r>
              <a:rPr lang="en-US" sz="2800" b="0" i="0" u="none">
                <a:solidFill>
                  <a:schemeClr val="lt2"/>
                </a:solidFill>
                <a:latin typeface="Tahoma"/>
                <a:ea typeface="Tahoma"/>
                <a:cs typeface="Tahoma"/>
                <a:sym typeface="Tahoma"/>
              </a:rPr>
              <a:t>Knife Identifications</a:t>
            </a:r>
          </a:p>
        </p:txBody>
      </p:sp>
      <p:pic>
        <p:nvPicPr>
          <p:cNvPr id="274" name="Shape 274"/>
          <p:cNvPicPr preferRelativeResize="0"/>
          <p:nvPr/>
        </p:nvPicPr>
        <p:blipFill rotWithShape="1">
          <a:blip r:embed="rId4">
            <a:alphaModFix/>
          </a:blip>
          <a:srcRect/>
          <a:stretch/>
        </p:blipFill>
        <p:spPr>
          <a:xfrm>
            <a:off x="685800" y="5029200"/>
            <a:ext cx="3809999" cy="47624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1">
                                            <p:txEl>
                                              <p:pRg st="0" end="0"/>
                                            </p:txEl>
                                          </p:spTgt>
                                        </p:tgtEl>
                                        <p:attrNameLst>
                                          <p:attrName>style.visibility</p:attrName>
                                        </p:attrNameLst>
                                      </p:cBhvr>
                                      <p:to>
                                        <p:strVal val="visible"/>
                                      </p:to>
                                    </p:set>
                                    <p:animEffect transition="in" filter="fade">
                                      <p:cBhvr>
                                        <p:cTn id="7" dur="2000"/>
                                        <p:tgtEl>
                                          <p:spTgt spid="2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1">
                                            <p:txEl>
                                              <p:pRg st="1" end="1"/>
                                            </p:txEl>
                                          </p:spTgt>
                                        </p:tgtEl>
                                        <p:attrNameLst>
                                          <p:attrName>style.visibility</p:attrName>
                                        </p:attrNameLst>
                                      </p:cBhvr>
                                      <p:to>
                                        <p:strVal val="visible"/>
                                      </p:to>
                                    </p:set>
                                    <p:animEffect transition="in" filter="fade">
                                      <p:cBhvr>
                                        <p:cTn id="12" dur="2000"/>
                                        <p:tgtEl>
                                          <p:spTgt spid="2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Tahoma"/>
              <a:buNone/>
            </a:pPr>
            <a:r>
              <a:rPr lang="en-US" sz="4400" b="0" i="0" u="none" strike="noStrike" cap="none">
                <a:solidFill>
                  <a:schemeClr val="lt1"/>
                </a:solidFill>
                <a:latin typeface="Tahoma"/>
                <a:ea typeface="Tahoma"/>
                <a:cs typeface="Tahoma"/>
                <a:sym typeface="Tahoma"/>
              </a:rPr>
              <a:t>Required Cuts</a:t>
            </a:r>
          </a:p>
        </p:txBody>
      </p:sp>
      <p:sp>
        <p:nvSpPr>
          <p:cNvPr id="280" name="Shape 280"/>
          <p:cNvSpPr txBox="1">
            <a:spLocks noGrp="1"/>
          </p:cNvSpPr>
          <p:nvPr>
            <p:ph type="body" idx="1"/>
          </p:nvPr>
        </p:nvSpPr>
        <p:spPr>
          <a:xfrm>
            <a:off x="228600" y="1447800"/>
            <a:ext cx="8458200" cy="4876799"/>
          </a:xfrm>
          <a:prstGeom prst="rect">
            <a:avLst/>
          </a:prstGeom>
          <a:noFill/>
          <a:ln>
            <a:noFill/>
          </a:ln>
        </p:spPr>
        <p:txBody>
          <a:bodyPr lIns="91425" tIns="45700" rIns="91425" bIns="45700" anchor="t" anchorCtr="0">
            <a:noAutofit/>
          </a:bodyPr>
          <a:lstStyle/>
          <a:p>
            <a:pPr marL="1717675" marR="0" lvl="1" indent="-295275" algn="l" rtl="0">
              <a:lnSpc>
                <a:spcPct val="100000"/>
              </a:lnSpc>
              <a:spcBef>
                <a:spcPts val="0"/>
              </a:spcBef>
              <a:spcAft>
                <a:spcPts val="0"/>
              </a:spcAft>
              <a:buClr>
                <a:schemeClr val="hlink"/>
              </a:buClr>
              <a:buSzPct val="100000"/>
              <a:buFont typeface="Noto Sans Symbols"/>
              <a:buChar char="▪"/>
            </a:pPr>
            <a:r>
              <a:rPr lang="en-US" sz="3600" b="0" i="0" u="none" strike="noStrike" cap="none">
                <a:solidFill>
                  <a:schemeClr val="lt1"/>
                </a:solidFill>
                <a:latin typeface="Tahoma"/>
                <a:ea typeface="Tahoma"/>
                <a:cs typeface="Tahoma"/>
                <a:sym typeface="Tahoma"/>
              </a:rPr>
              <a:t>Brunoise	  </a:t>
            </a:r>
            <a:r>
              <a:rPr lang="en-US" sz="2000" b="1" i="0" u="none" strike="noStrike" cap="none">
                <a:solidFill>
                  <a:schemeClr val="hlink"/>
                </a:solidFill>
                <a:latin typeface="Tahoma"/>
                <a:ea typeface="Tahoma"/>
                <a:cs typeface="Tahoma"/>
                <a:sym typeface="Tahoma"/>
              </a:rPr>
              <a:t>1/8  x  1/8  x  1/8</a:t>
            </a:r>
          </a:p>
          <a:p>
            <a:pPr marL="1717675" marR="0" lvl="1" indent="-295275" algn="l" rtl="0">
              <a:lnSpc>
                <a:spcPct val="100000"/>
              </a:lnSpc>
              <a:spcBef>
                <a:spcPts val="720"/>
              </a:spcBef>
              <a:spcAft>
                <a:spcPts val="0"/>
              </a:spcAft>
              <a:buClr>
                <a:schemeClr val="hlink"/>
              </a:buClr>
              <a:buSzPct val="100000"/>
              <a:buFont typeface="Noto Sans Symbols"/>
              <a:buChar char="▪"/>
            </a:pPr>
            <a:r>
              <a:rPr lang="en-US" sz="3600" b="0" i="0" u="none" strike="noStrike" cap="none">
                <a:solidFill>
                  <a:schemeClr val="lt1"/>
                </a:solidFill>
                <a:latin typeface="Tahoma"/>
                <a:ea typeface="Tahoma"/>
                <a:cs typeface="Tahoma"/>
                <a:sym typeface="Tahoma"/>
              </a:rPr>
              <a:t>Small Dice  </a:t>
            </a:r>
            <a:r>
              <a:rPr lang="en-US" sz="2000" b="1" i="0" u="none" strike="noStrike" cap="none">
                <a:solidFill>
                  <a:schemeClr val="hlink"/>
                </a:solidFill>
                <a:latin typeface="Tahoma"/>
                <a:ea typeface="Tahoma"/>
                <a:cs typeface="Tahoma"/>
                <a:sym typeface="Tahoma"/>
              </a:rPr>
              <a:t>1/4  x  1/4  x  1/4</a:t>
            </a:r>
            <a:r>
              <a:rPr lang="en-US" sz="2000" b="0" i="0" u="none" strike="noStrike" cap="none">
                <a:solidFill>
                  <a:schemeClr val="lt1"/>
                </a:solidFill>
                <a:latin typeface="Tahoma"/>
                <a:ea typeface="Tahoma"/>
                <a:cs typeface="Tahoma"/>
                <a:sym typeface="Tahoma"/>
              </a:rPr>
              <a:t> </a:t>
            </a:r>
          </a:p>
          <a:p>
            <a:pPr marL="1717675" marR="0" lvl="1" indent="-295275" algn="l" rtl="0">
              <a:lnSpc>
                <a:spcPct val="100000"/>
              </a:lnSpc>
              <a:spcBef>
                <a:spcPts val="720"/>
              </a:spcBef>
              <a:spcAft>
                <a:spcPts val="0"/>
              </a:spcAft>
              <a:buClr>
                <a:schemeClr val="hlink"/>
              </a:buClr>
              <a:buSzPct val="100000"/>
              <a:buFont typeface="Noto Sans Symbols"/>
              <a:buChar char="▪"/>
            </a:pPr>
            <a:r>
              <a:rPr lang="en-US" sz="3600" b="0" i="0" u="none" strike="noStrike" cap="none">
                <a:solidFill>
                  <a:schemeClr val="lt1"/>
                </a:solidFill>
                <a:latin typeface="Tahoma"/>
                <a:ea typeface="Tahoma"/>
                <a:cs typeface="Tahoma"/>
                <a:sym typeface="Tahoma"/>
              </a:rPr>
              <a:t>Medium Dice  </a:t>
            </a:r>
            <a:r>
              <a:rPr lang="en-US" sz="2000" b="1" i="0" u="none" strike="noStrike" cap="none">
                <a:solidFill>
                  <a:schemeClr val="hlink"/>
                </a:solidFill>
                <a:latin typeface="Tahoma"/>
                <a:ea typeface="Tahoma"/>
                <a:cs typeface="Tahoma"/>
                <a:sym typeface="Tahoma"/>
              </a:rPr>
              <a:t>1/2  x  1/2  x  1/2 </a:t>
            </a:r>
          </a:p>
          <a:p>
            <a:pPr marL="1717675" marR="0" lvl="1" indent="-295275" algn="l" rtl="0">
              <a:lnSpc>
                <a:spcPct val="100000"/>
              </a:lnSpc>
              <a:spcBef>
                <a:spcPts val="720"/>
              </a:spcBef>
              <a:spcAft>
                <a:spcPts val="0"/>
              </a:spcAft>
              <a:buClr>
                <a:schemeClr val="hlink"/>
              </a:buClr>
              <a:buSzPct val="100000"/>
              <a:buFont typeface="Noto Sans Symbols"/>
              <a:buChar char="▪"/>
            </a:pPr>
            <a:r>
              <a:rPr lang="en-US" sz="3600" b="0" i="0" u="none" strike="noStrike" cap="none">
                <a:solidFill>
                  <a:schemeClr val="lt1"/>
                </a:solidFill>
                <a:latin typeface="Tahoma"/>
                <a:ea typeface="Tahoma"/>
                <a:cs typeface="Tahoma"/>
                <a:sym typeface="Tahoma"/>
              </a:rPr>
              <a:t>Julienne      </a:t>
            </a:r>
            <a:r>
              <a:rPr lang="en-US" sz="2000" b="1" i="0" u="none" strike="noStrike" cap="none">
                <a:solidFill>
                  <a:schemeClr val="hlink"/>
                </a:solidFill>
                <a:latin typeface="Tahoma"/>
                <a:ea typeface="Tahoma"/>
                <a:cs typeface="Tahoma"/>
                <a:sym typeface="Tahoma"/>
              </a:rPr>
              <a:t>1/8  x  1/8  x  1 – 2 inches</a:t>
            </a:r>
          </a:p>
          <a:p>
            <a:pPr marL="1717675" marR="0" lvl="1" indent="-295275" algn="l" rtl="0">
              <a:lnSpc>
                <a:spcPct val="100000"/>
              </a:lnSpc>
              <a:spcBef>
                <a:spcPts val="720"/>
              </a:spcBef>
              <a:spcAft>
                <a:spcPts val="0"/>
              </a:spcAft>
              <a:buClr>
                <a:schemeClr val="hlink"/>
              </a:buClr>
              <a:buSzPct val="100000"/>
              <a:buFont typeface="Noto Sans Symbols"/>
              <a:buChar char="▪"/>
            </a:pPr>
            <a:r>
              <a:rPr lang="en-US" sz="3600" b="0" i="0" u="none" strike="noStrike" cap="none">
                <a:solidFill>
                  <a:schemeClr val="lt1"/>
                </a:solidFill>
                <a:latin typeface="Tahoma"/>
                <a:ea typeface="Tahoma"/>
                <a:cs typeface="Tahoma"/>
                <a:sym typeface="Tahoma"/>
              </a:rPr>
              <a:t>Batonnet    </a:t>
            </a:r>
            <a:r>
              <a:rPr lang="en-US" sz="2000" b="1" i="0" u="none" strike="noStrike" cap="none">
                <a:solidFill>
                  <a:schemeClr val="hlink"/>
                </a:solidFill>
                <a:latin typeface="Tahoma"/>
                <a:ea typeface="Tahoma"/>
                <a:cs typeface="Tahoma"/>
                <a:sym typeface="Tahoma"/>
              </a:rPr>
              <a:t>1/4  x  1/4  x   2 – 2 ½  inches</a:t>
            </a:r>
          </a:p>
          <a:p>
            <a:pPr marL="1717675" marR="0" lvl="1" indent="-295275" algn="l" rtl="0">
              <a:lnSpc>
                <a:spcPct val="100000"/>
              </a:lnSpc>
              <a:spcBef>
                <a:spcPts val="720"/>
              </a:spcBef>
              <a:spcAft>
                <a:spcPts val="0"/>
              </a:spcAft>
              <a:buClr>
                <a:schemeClr val="hlink"/>
              </a:buClr>
              <a:buSzPct val="100000"/>
              <a:buFont typeface="Noto Sans Symbols"/>
              <a:buChar char="▪"/>
            </a:pPr>
            <a:r>
              <a:rPr lang="en-US" sz="3600" b="0" i="0" u="none" strike="noStrike" cap="none">
                <a:solidFill>
                  <a:schemeClr val="lt1"/>
                </a:solidFill>
                <a:latin typeface="Tahoma"/>
                <a:ea typeface="Tahoma"/>
                <a:cs typeface="Tahoma"/>
                <a:sym typeface="Tahoma"/>
              </a:rPr>
              <a:t>Diagonal  </a:t>
            </a:r>
            <a:r>
              <a:rPr lang="en-US" sz="2000" b="0" i="0" u="none" strike="noStrike" cap="none">
                <a:solidFill>
                  <a:schemeClr val="lt1"/>
                </a:solidFill>
                <a:latin typeface="Tahoma"/>
                <a:ea typeface="Tahoma"/>
                <a:cs typeface="Tahoma"/>
                <a:sym typeface="Tahoma"/>
              </a:rPr>
              <a:t> </a:t>
            </a:r>
            <a:r>
              <a:rPr lang="en-US" sz="2000" b="1" i="0" u="none" strike="noStrike" cap="none">
                <a:solidFill>
                  <a:schemeClr val="hlink"/>
                </a:solidFill>
                <a:latin typeface="Tahoma"/>
                <a:ea typeface="Tahoma"/>
                <a:cs typeface="Tahoma"/>
                <a:sym typeface="Tahoma"/>
              </a:rPr>
              <a:t>Oval shaped slices, knife held on angle</a:t>
            </a:r>
          </a:p>
          <a:p>
            <a:pPr marL="1717675" marR="0" lvl="1" indent="-295275" algn="l" rtl="0">
              <a:lnSpc>
                <a:spcPct val="100000"/>
              </a:lnSpc>
              <a:spcBef>
                <a:spcPts val="720"/>
              </a:spcBef>
              <a:spcAft>
                <a:spcPts val="0"/>
              </a:spcAft>
              <a:buClr>
                <a:schemeClr val="hlink"/>
              </a:buClr>
              <a:buSzPct val="100000"/>
              <a:buFont typeface="Noto Sans Symbols"/>
              <a:buChar char="▪"/>
            </a:pPr>
            <a:r>
              <a:rPr lang="en-US" sz="3600" b="0" i="0" u="none" strike="noStrike" cap="none">
                <a:solidFill>
                  <a:schemeClr val="lt1"/>
                </a:solidFill>
                <a:latin typeface="Tahoma"/>
                <a:ea typeface="Tahoma"/>
                <a:cs typeface="Tahoma"/>
                <a:sym typeface="Tahoma"/>
              </a:rPr>
              <a:t>Chiffonade </a:t>
            </a:r>
            <a:r>
              <a:rPr lang="en-US" sz="2000" b="1" i="0" u="none" strike="noStrike" cap="none">
                <a:solidFill>
                  <a:schemeClr val="hlink"/>
                </a:solidFill>
                <a:latin typeface="Tahoma"/>
                <a:ea typeface="Tahoma"/>
                <a:cs typeface="Tahoma"/>
                <a:sym typeface="Tahoma"/>
              </a:rPr>
              <a:t>“ribbon cut” for herbs &amp; leafy greens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1"/>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381000" y="457200"/>
            <a:ext cx="8229600"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Tahoma"/>
              <a:buNone/>
            </a:pPr>
            <a:r>
              <a:rPr lang="en-US" sz="4400" b="0" i="0" u="none" strike="noStrike" cap="none">
                <a:solidFill>
                  <a:schemeClr val="lt1"/>
                </a:solidFill>
                <a:latin typeface="Tahoma"/>
                <a:ea typeface="Tahoma"/>
                <a:cs typeface="Tahoma"/>
                <a:sym typeface="Tahoma"/>
              </a:rPr>
              <a:t>Brunoise</a:t>
            </a:r>
          </a:p>
        </p:txBody>
      </p:sp>
      <p:sp>
        <p:nvSpPr>
          <p:cNvPr id="286" name="Shape 286"/>
          <p:cNvSpPr txBox="1">
            <a:spLocks noGrp="1"/>
          </p:cNvSpPr>
          <p:nvPr>
            <p:ph type="body" idx="1"/>
          </p:nvPr>
        </p:nvSpPr>
        <p:spPr>
          <a:xfrm>
            <a:off x="457200" y="1905000"/>
            <a:ext cx="5638800" cy="45720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80000"/>
              <a:buFont typeface="Noto Sans Symbols"/>
              <a:buChar char="■"/>
            </a:pPr>
            <a:r>
              <a:rPr lang="en-US" sz="2000" b="1" i="0" u="sng">
                <a:solidFill>
                  <a:schemeClr val="lt1"/>
                </a:solidFill>
                <a:latin typeface="Tahoma"/>
                <a:ea typeface="Tahoma"/>
                <a:cs typeface="Tahoma"/>
                <a:sym typeface="Tahoma"/>
              </a:rPr>
              <a:t>Step 1</a:t>
            </a:r>
            <a:r>
              <a:rPr lang="en-US" sz="2000" b="1" i="0" u="none">
                <a:solidFill>
                  <a:schemeClr val="lt1"/>
                </a:solidFill>
                <a:latin typeface="Tahoma"/>
                <a:ea typeface="Tahoma"/>
                <a:cs typeface="Tahoma"/>
                <a:sym typeface="Tahoma"/>
              </a:rPr>
              <a:t> -</a:t>
            </a:r>
            <a:r>
              <a:rPr lang="en-US" sz="2000" b="0" i="0" u="none">
                <a:solidFill>
                  <a:schemeClr val="lt1"/>
                </a:solidFill>
                <a:latin typeface="Tahoma"/>
                <a:ea typeface="Tahoma"/>
                <a:cs typeface="Tahoma"/>
                <a:sym typeface="Tahoma"/>
              </a:rPr>
              <a:t> Prepare the vegetable as you would for julienne, making sure the</a:t>
            </a:r>
          </a:p>
          <a:p>
            <a:pPr marL="342900" marR="0" lvl="0" indent="-342900" algn="l" rtl="0">
              <a:lnSpc>
                <a:spcPct val="90000"/>
              </a:lnSpc>
              <a:spcBef>
                <a:spcPts val="400"/>
              </a:spcBef>
              <a:spcAft>
                <a:spcPts val="0"/>
              </a:spcAft>
              <a:buClr>
                <a:schemeClr val="hlink"/>
              </a:buClr>
              <a:buSzPct val="25000"/>
              <a:buFont typeface="Noto Sans Symbols"/>
              <a:buNone/>
            </a:pPr>
            <a:r>
              <a:rPr lang="en-US" sz="2000" b="0" i="0" u="none">
                <a:solidFill>
                  <a:schemeClr val="lt1"/>
                </a:solidFill>
                <a:latin typeface="Tahoma"/>
                <a:ea typeface="Tahoma"/>
                <a:cs typeface="Tahoma"/>
                <a:sym typeface="Tahoma"/>
              </a:rPr>
              <a:t>   the sides are straight making it easier to produce even cuts.</a:t>
            </a:r>
          </a:p>
          <a:p>
            <a:pPr marL="342900" marR="0" lvl="0" indent="-342900" algn="l" rtl="0">
              <a:lnSpc>
                <a:spcPct val="90000"/>
              </a:lnSpc>
              <a:spcBef>
                <a:spcPts val="400"/>
              </a:spcBef>
              <a:spcAft>
                <a:spcPts val="0"/>
              </a:spcAft>
              <a:buClr>
                <a:schemeClr val="hlink"/>
              </a:buClr>
              <a:buSzPct val="80000"/>
              <a:buFont typeface="Noto Sans Symbols"/>
              <a:buNone/>
            </a:pPr>
            <a:endParaRPr sz="2000" b="1" i="0" u="sng">
              <a:solidFill>
                <a:schemeClr val="lt1"/>
              </a:solidFill>
              <a:latin typeface="Tahoma"/>
              <a:ea typeface="Tahoma"/>
              <a:cs typeface="Tahoma"/>
              <a:sym typeface="Tahoma"/>
            </a:endParaRPr>
          </a:p>
          <a:p>
            <a:pPr marL="342900" marR="0" lvl="0" indent="-342900" algn="l" rtl="0">
              <a:lnSpc>
                <a:spcPct val="90000"/>
              </a:lnSpc>
              <a:spcBef>
                <a:spcPts val="400"/>
              </a:spcBef>
              <a:spcAft>
                <a:spcPts val="0"/>
              </a:spcAft>
              <a:buClr>
                <a:schemeClr val="hlink"/>
              </a:buClr>
              <a:buSzPct val="80000"/>
              <a:buFont typeface="Noto Sans Symbols"/>
              <a:buChar char="■"/>
            </a:pPr>
            <a:r>
              <a:rPr lang="en-US" sz="2000" b="1" i="0" u="sng">
                <a:solidFill>
                  <a:schemeClr val="lt1"/>
                </a:solidFill>
                <a:latin typeface="Tahoma"/>
                <a:ea typeface="Tahoma"/>
                <a:cs typeface="Tahoma"/>
                <a:sym typeface="Tahoma"/>
              </a:rPr>
              <a:t>Step </a:t>
            </a:r>
            <a:r>
              <a:rPr lang="en-US" sz="2000" b="1" i="0" u="none">
                <a:solidFill>
                  <a:schemeClr val="lt1"/>
                </a:solidFill>
                <a:latin typeface="Tahoma"/>
                <a:ea typeface="Tahoma"/>
                <a:cs typeface="Tahoma"/>
                <a:sym typeface="Tahoma"/>
              </a:rPr>
              <a:t>2 - </a:t>
            </a:r>
            <a:r>
              <a:rPr lang="en-US" sz="2000" b="0" i="0" u="none">
                <a:solidFill>
                  <a:schemeClr val="lt1"/>
                </a:solidFill>
                <a:latin typeface="Tahoma"/>
                <a:ea typeface="Tahoma"/>
                <a:cs typeface="Tahoma"/>
                <a:sym typeface="Tahoma"/>
              </a:rPr>
              <a:t>Slice the vegetable length wise into 1/8 inch slices using a series of parallel cuts.</a:t>
            </a:r>
          </a:p>
          <a:p>
            <a:pPr marL="342900" marR="0" lvl="0" indent="-342900" algn="l" rtl="0">
              <a:lnSpc>
                <a:spcPct val="90000"/>
              </a:lnSpc>
              <a:spcBef>
                <a:spcPts val="400"/>
              </a:spcBef>
              <a:spcAft>
                <a:spcPts val="0"/>
              </a:spcAft>
              <a:buClr>
                <a:schemeClr val="hlink"/>
              </a:buClr>
              <a:buSzPct val="80000"/>
              <a:buFont typeface="Noto Sans Symbols"/>
              <a:buNone/>
            </a:pPr>
            <a:endParaRPr sz="2000" b="1" i="0" u="sng">
              <a:solidFill>
                <a:schemeClr val="lt1"/>
              </a:solidFill>
              <a:latin typeface="Tahoma"/>
              <a:ea typeface="Tahoma"/>
              <a:cs typeface="Tahoma"/>
              <a:sym typeface="Tahoma"/>
            </a:endParaRPr>
          </a:p>
          <a:p>
            <a:pPr marL="342900" marR="0" lvl="0" indent="-342900" algn="l" rtl="0">
              <a:lnSpc>
                <a:spcPct val="90000"/>
              </a:lnSpc>
              <a:spcBef>
                <a:spcPts val="400"/>
              </a:spcBef>
              <a:spcAft>
                <a:spcPts val="0"/>
              </a:spcAft>
              <a:buClr>
                <a:schemeClr val="hlink"/>
              </a:buClr>
              <a:buSzPct val="80000"/>
              <a:buFont typeface="Noto Sans Symbols"/>
              <a:buChar char="■"/>
            </a:pPr>
            <a:r>
              <a:rPr lang="en-US" sz="2000" b="1" i="0" u="sng">
                <a:solidFill>
                  <a:schemeClr val="lt1"/>
                </a:solidFill>
                <a:latin typeface="Tahoma"/>
                <a:ea typeface="Tahoma"/>
                <a:cs typeface="Tahoma"/>
                <a:sym typeface="Tahoma"/>
              </a:rPr>
              <a:t>Step 3</a:t>
            </a:r>
            <a:r>
              <a:rPr lang="en-US" sz="2000" b="1" i="0" u="none">
                <a:solidFill>
                  <a:schemeClr val="lt1"/>
                </a:solidFill>
                <a:latin typeface="Tahoma"/>
                <a:ea typeface="Tahoma"/>
                <a:cs typeface="Tahoma"/>
                <a:sym typeface="Tahoma"/>
              </a:rPr>
              <a:t> - </a:t>
            </a:r>
            <a:r>
              <a:rPr lang="en-US" sz="2000" b="0" i="0" u="none">
                <a:solidFill>
                  <a:schemeClr val="lt1"/>
                </a:solidFill>
                <a:latin typeface="Tahoma"/>
                <a:ea typeface="Tahoma"/>
                <a:cs typeface="Tahoma"/>
                <a:sym typeface="Tahoma"/>
              </a:rPr>
              <a:t> Cut each slice into baton shapes 1/8 inch wide.</a:t>
            </a:r>
          </a:p>
          <a:p>
            <a:pPr marL="342900" marR="0" lvl="0" indent="-342900" algn="l" rtl="0">
              <a:lnSpc>
                <a:spcPct val="90000"/>
              </a:lnSpc>
              <a:spcBef>
                <a:spcPts val="400"/>
              </a:spcBef>
              <a:spcAft>
                <a:spcPts val="0"/>
              </a:spcAft>
              <a:buClr>
                <a:schemeClr val="hlink"/>
              </a:buClr>
              <a:buSzPct val="80000"/>
              <a:buFont typeface="Noto Sans Symbols"/>
              <a:buNone/>
            </a:pPr>
            <a:endParaRPr sz="2000" b="1" i="0" u="sng">
              <a:solidFill>
                <a:schemeClr val="lt1"/>
              </a:solidFill>
              <a:latin typeface="Tahoma"/>
              <a:ea typeface="Tahoma"/>
              <a:cs typeface="Tahoma"/>
              <a:sym typeface="Tahoma"/>
            </a:endParaRPr>
          </a:p>
          <a:p>
            <a:pPr marL="342900" marR="0" lvl="0" indent="-342900" algn="l" rtl="0">
              <a:lnSpc>
                <a:spcPct val="90000"/>
              </a:lnSpc>
              <a:spcBef>
                <a:spcPts val="400"/>
              </a:spcBef>
              <a:spcAft>
                <a:spcPts val="0"/>
              </a:spcAft>
              <a:buClr>
                <a:schemeClr val="hlink"/>
              </a:buClr>
              <a:buSzPct val="80000"/>
              <a:buFont typeface="Noto Sans Symbols"/>
              <a:buChar char="■"/>
            </a:pPr>
            <a:r>
              <a:rPr lang="en-US" sz="2000" b="1" i="0" u="sng">
                <a:solidFill>
                  <a:schemeClr val="lt1"/>
                </a:solidFill>
                <a:latin typeface="Tahoma"/>
                <a:ea typeface="Tahoma"/>
                <a:cs typeface="Tahoma"/>
                <a:sym typeface="Tahoma"/>
              </a:rPr>
              <a:t>Step 4</a:t>
            </a:r>
            <a:r>
              <a:rPr lang="en-US" sz="2000" b="1" i="0" u="none">
                <a:solidFill>
                  <a:schemeClr val="lt1"/>
                </a:solidFill>
                <a:latin typeface="Tahoma"/>
                <a:ea typeface="Tahoma"/>
                <a:cs typeface="Tahoma"/>
                <a:sym typeface="Tahoma"/>
              </a:rPr>
              <a:t> -</a:t>
            </a:r>
            <a:r>
              <a:rPr lang="en-US" sz="2000" b="0" i="0" u="none">
                <a:solidFill>
                  <a:schemeClr val="lt1"/>
                </a:solidFill>
                <a:latin typeface="Tahoma"/>
                <a:ea typeface="Tahoma"/>
                <a:cs typeface="Tahoma"/>
                <a:sym typeface="Tahoma"/>
              </a:rPr>
              <a:t> Using a series of parallel cuts, cut the batons into 1/8 inch cubes.</a:t>
            </a:r>
          </a:p>
        </p:txBody>
      </p:sp>
      <p:pic>
        <p:nvPicPr>
          <p:cNvPr id="287" name="Shape 287"/>
          <p:cNvPicPr preferRelativeResize="0">
            <a:picLocks noGrp="1"/>
          </p:cNvPicPr>
          <p:nvPr>
            <p:ph type="body" idx="1"/>
          </p:nvPr>
        </p:nvPicPr>
        <p:blipFill rotWithShape="1">
          <a:blip r:embed="rId3">
            <a:alphaModFix/>
          </a:blip>
          <a:srcRect/>
          <a:stretch/>
        </p:blipFill>
        <p:spPr>
          <a:xfrm>
            <a:off x="6438900" y="1752600"/>
            <a:ext cx="2705100" cy="314642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762000"/>
            <a:ext cx="7772400" cy="53339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80000"/>
              <a:buFont typeface="Noto Sans Symbols"/>
              <a:buChar char="■"/>
            </a:pPr>
            <a:r>
              <a:rPr lang="en-US" sz="2400" b="1" i="0" u="none" strike="noStrike" cap="none">
                <a:solidFill>
                  <a:schemeClr val="lt1"/>
                </a:solidFill>
                <a:latin typeface="Tahoma"/>
                <a:ea typeface="Tahoma"/>
                <a:cs typeface="Tahoma"/>
                <a:sym typeface="Tahoma"/>
              </a:rPr>
              <a:t>Glass baking dish</a:t>
            </a:r>
          </a:p>
          <a:p>
            <a:pPr marL="742950" marR="0" lvl="1" indent="-285750" algn="l" rtl="0">
              <a:lnSpc>
                <a:spcPct val="9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Reduce temperature in oven 25 degrees</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1" i="0" u="none" strike="noStrike" cap="none">
                <a:solidFill>
                  <a:schemeClr val="lt1"/>
                </a:solidFill>
                <a:latin typeface="Tahoma"/>
                <a:ea typeface="Tahoma"/>
                <a:cs typeface="Tahoma"/>
                <a:sym typeface="Tahoma"/>
              </a:rPr>
              <a:t>Ladle</a:t>
            </a:r>
          </a:p>
          <a:p>
            <a:pPr marL="742950" marR="0" lvl="1" indent="-285750" algn="l" rtl="0">
              <a:lnSpc>
                <a:spcPct val="9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Small bowl at the end of a long handle</a:t>
            </a:r>
          </a:p>
          <a:p>
            <a:pPr marL="742950" marR="0" lvl="1" indent="-285750" algn="l" rtl="0">
              <a:lnSpc>
                <a:spcPct val="9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Used for dipping hot liquid from a pan</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1" i="0" u="none" strike="noStrike" cap="none">
                <a:solidFill>
                  <a:schemeClr val="lt1"/>
                </a:solidFill>
                <a:latin typeface="Tahoma"/>
                <a:ea typeface="Tahoma"/>
                <a:cs typeface="Tahoma"/>
                <a:sym typeface="Tahoma"/>
              </a:rPr>
              <a:t>Meat thermometer</a:t>
            </a:r>
          </a:p>
          <a:p>
            <a:pPr marL="742950" marR="0" lvl="1" indent="-285750" algn="l" rtl="0">
              <a:lnSpc>
                <a:spcPct val="9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Measures internal temperature of meat and poultry</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1" i="0" u="none" strike="noStrike" cap="none">
                <a:solidFill>
                  <a:schemeClr val="lt1"/>
                </a:solidFill>
                <a:latin typeface="Tahoma"/>
                <a:ea typeface="Tahoma"/>
                <a:cs typeface="Tahoma"/>
                <a:sym typeface="Tahoma"/>
              </a:rPr>
              <a:t>Oven thermometer</a:t>
            </a:r>
          </a:p>
          <a:p>
            <a:pPr marL="742950" marR="0" lvl="1" indent="-285750" algn="l" rtl="0">
              <a:lnSpc>
                <a:spcPct val="9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Measures internal temperature of ovens</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1" i="0" u="none" strike="noStrike" cap="none">
                <a:solidFill>
                  <a:schemeClr val="lt1"/>
                </a:solidFill>
                <a:latin typeface="Tahoma"/>
                <a:ea typeface="Tahoma"/>
                <a:cs typeface="Tahoma"/>
                <a:sym typeface="Tahoma"/>
              </a:rPr>
              <a:t>Pancake turner</a:t>
            </a:r>
          </a:p>
          <a:p>
            <a:pPr marL="742950" marR="0" lvl="1" indent="-285750" algn="l" rtl="0">
              <a:lnSpc>
                <a:spcPct val="9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Used to lift and turn flat foods such as hamburgers and pancakes</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1" i="0" u="none" strike="noStrike" cap="none">
                <a:solidFill>
                  <a:schemeClr val="lt1"/>
                </a:solidFill>
                <a:latin typeface="Tahoma"/>
                <a:ea typeface="Tahoma"/>
                <a:cs typeface="Tahoma"/>
                <a:sym typeface="Tahoma"/>
              </a:rPr>
              <a:t>Pastry blender</a:t>
            </a:r>
          </a:p>
          <a:p>
            <a:pPr marL="742950" marR="0" lvl="1" indent="-285750" algn="l" rtl="0">
              <a:lnSpc>
                <a:spcPct val="9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To cut in shortening</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0"/>
            <a:ext cx="8229600" cy="1295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Tahoma"/>
              <a:buNone/>
            </a:pPr>
            <a:r>
              <a:rPr lang="en-US" sz="4400" b="0" i="0" u="none" strike="noStrike" cap="none">
                <a:solidFill>
                  <a:schemeClr val="lt1"/>
                </a:solidFill>
                <a:latin typeface="Tahoma"/>
                <a:ea typeface="Tahoma"/>
                <a:cs typeface="Tahoma"/>
                <a:sym typeface="Tahoma"/>
              </a:rPr>
              <a:t>Macedoine – Small Dice</a:t>
            </a:r>
          </a:p>
        </p:txBody>
      </p:sp>
      <p:sp>
        <p:nvSpPr>
          <p:cNvPr id="293" name="Shape 293"/>
          <p:cNvSpPr txBox="1">
            <a:spLocks noGrp="1"/>
          </p:cNvSpPr>
          <p:nvPr>
            <p:ph type="body" idx="1"/>
          </p:nvPr>
        </p:nvSpPr>
        <p:spPr>
          <a:xfrm>
            <a:off x="457200" y="1905000"/>
            <a:ext cx="5486399" cy="4221161"/>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hlink"/>
              </a:buClr>
              <a:buSzPct val="80000"/>
              <a:buFont typeface="Noto Sans Symbols"/>
              <a:buNone/>
            </a:pPr>
            <a:endParaRPr sz="2000" b="1" i="0" u="sng">
              <a:solidFill>
                <a:schemeClr val="lt1"/>
              </a:solidFill>
              <a:latin typeface="Tahoma"/>
              <a:ea typeface="Tahoma"/>
              <a:cs typeface="Tahoma"/>
              <a:sym typeface="Tahoma"/>
            </a:endParaRPr>
          </a:p>
          <a:p>
            <a:pPr marL="342900" marR="0" lvl="0" indent="-342900" algn="l" rtl="0">
              <a:lnSpc>
                <a:spcPct val="80000"/>
              </a:lnSpc>
              <a:spcBef>
                <a:spcPts val="400"/>
              </a:spcBef>
              <a:spcAft>
                <a:spcPts val="0"/>
              </a:spcAft>
              <a:buClr>
                <a:schemeClr val="hlink"/>
              </a:buClr>
              <a:buSzPct val="80000"/>
              <a:buFont typeface="Noto Sans Symbols"/>
              <a:buChar char="■"/>
            </a:pPr>
            <a:r>
              <a:rPr lang="en-US" sz="2000" b="1" i="0" u="sng">
                <a:solidFill>
                  <a:schemeClr val="lt1"/>
                </a:solidFill>
                <a:latin typeface="Tahoma"/>
                <a:ea typeface="Tahoma"/>
                <a:cs typeface="Tahoma"/>
                <a:sym typeface="Tahoma"/>
              </a:rPr>
              <a:t>Step 1</a:t>
            </a:r>
            <a:r>
              <a:rPr lang="en-US" sz="2000" b="0" i="0" u="none">
                <a:solidFill>
                  <a:schemeClr val="lt1"/>
                </a:solidFill>
                <a:latin typeface="Tahoma"/>
                <a:ea typeface="Tahoma"/>
                <a:cs typeface="Tahoma"/>
                <a:sym typeface="Tahoma"/>
              </a:rPr>
              <a:t> - Prepare the vegetable as you would for batonnet.</a:t>
            </a:r>
          </a:p>
          <a:p>
            <a:pPr marL="342900" marR="0" lvl="0" indent="-342900" algn="l" rtl="0">
              <a:lnSpc>
                <a:spcPct val="80000"/>
              </a:lnSpc>
              <a:spcBef>
                <a:spcPts val="400"/>
              </a:spcBef>
              <a:spcAft>
                <a:spcPts val="0"/>
              </a:spcAft>
              <a:buClr>
                <a:schemeClr val="hlink"/>
              </a:buClr>
              <a:buSzPct val="80000"/>
              <a:buFont typeface="Noto Sans Symbols"/>
              <a:buNone/>
            </a:pPr>
            <a:endParaRPr sz="2000" b="0" i="0" u="none">
              <a:solidFill>
                <a:schemeClr val="lt1"/>
              </a:solidFill>
              <a:latin typeface="Tahoma"/>
              <a:ea typeface="Tahoma"/>
              <a:cs typeface="Tahoma"/>
              <a:sym typeface="Tahoma"/>
            </a:endParaRPr>
          </a:p>
          <a:p>
            <a:pPr marL="342900" marR="0" lvl="0" indent="-342900" algn="l" rtl="0">
              <a:lnSpc>
                <a:spcPct val="80000"/>
              </a:lnSpc>
              <a:spcBef>
                <a:spcPts val="400"/>
              </a:spcBef>
              <a:spcAft>
                <a:spcPts val="0"/>
              </a:spcAft>
              <a:buClr>
                <a:schemeClr val="hlink"/>
              </a:buClr>
              <a:buSzPct val="80000"/>
              <a:buFont typeface="Noto Sans Symbols"/>
              <a:buChar char="■"/>
            </a:pPr>
            <a:r>
              <a:rPr lang="en-US" sz="2000" b="1" i="0" u="sng">
                <a:solidFill>
                  <a:schemeClr val="lt1"/>
                </a:solidFill>
                <a:latin typeface="Tahoma"/>
                <a:ea typeface="Tahoma"/>
                <a:cs typeface="Tahoma"/>
                <a:sym typeface="Tahoma"/>
              </a:rPr>
              <a:t>Step 2</a:t>
            </a:r>
            <a:r>
              <a:rPr lang="en-US" sz="2000" b="0" i="0" u="none">
                <a:solidFill>
                  <a:schemeClr val="lt1"/>
                </a:solidFill>
                <a:latin typeface="Tahoma"/>
                <a:ea typeface="Tahoma"/>
                <a:cs typeface="Tahoma"/>
                <a:sym typeface="Tahoma"/>
              </a:rPr>
              <a:t> - Trim the vegetable so that the sides are straight, making it easier to produce even cuts.</a:t>
            </a:r>
          </a:p>
          <a:p>
            <a:pPr marL="342900" marR="0" lvl="0" indent="-342900" algn="l" rtl="0">
              <a:lnSpc>
                <a:spcPct val="80000"/>
              </a:lnSpc>
              <a:spcBef>
                <a:spcPts val="400"/>
              </a:spcBef>
              <a:spcAft>
                <a:spcPts val="0"/>
              </a:spcAft>
              <a:buClr>
                <a:schemeClr val="hlink"/>
              </a:buClr>
              <a:buSzPct val="80000"/>
              <a:buFont typeface="Noto Sans Symbols"/>
              <a:buNone/>
            </a:pPr>
            <a:endParaRPr sz="2000" b="0" i="0" u="none">
              <a:solidFill>
                <a:schemeClr val="lt1"/>
              </a:solidFill>
              <a:latin typeface="Tahoma"/>
              <a:ea typeface="Tahoma"/>
              <a:cs typeface="Tahoma"/>
              <a:sym typeface="Tahoma"/>
            </a:endParaRPr>
          </a:p>
          <a:p>
            <a:pPr marL="342900" marR="0" lvl="0" indent="-342900" algn="l" rtl="0">
              <a:lnSpc>
                <a:spcPct val="80000"/>
              </a:lnSpc>
              <a:spcBef>
                <a:spcPts val="400"/>
              </a:spcBef>
              <a:spcAft>
                <a:spcPts val="0"/>
              </a:spcAft>
              <a:buClr>
                <a:schemeClr val="hlink"/>
              </a:buClr>
              <a:buSzPct val="80000"/>
              <a:buFont typeface="Noto Sans Symbols"/>
              <a:buChar char="■"/>
            </a:pPr>
            <a:r>
              <a:rPr lang="en-US" sz="2000" b="1" i="0" u="sng">
                <a:solidFill>
                  <a:schemeClr val="lt1"/>
                </a:solidFill>
                <a:latin typeface="Tahoma"/>
                <a:ea typeface="Tahoma"/>
                <a:cs typeface="Tahoma"/>
                <a:sym typeface="Tahoma"/>
              </a:rPr>
              <a:t>Step 3</a:t>
            </a:r>
            <a:r>
              <a:rPr lang="en-US" sz="2000" b="0" i="0" u="none">
                <a:solidFill>
                  <a:schemeClr val="lt1"/>
                </a:solidFill>
                <a:latin typeface="Tahoma"/>
                <a:ea typeface="Tahoma"/>
                <a:cs typeface="Tahoma"/>
                <a:sym typeface="Tahoma"/>
              </a:rPr>
              <a:t> - Slice the vegetable length wise into ¼ inch slices using a series of parallel cuts.</a:t>
            </a:r>
          </a:p>
          <a:p>
            <a:pPr marL="342900" marR="0" lvl="0" indent="-342900" algn="l" rtl="0">
              <a:lnSpc>
                <a:spcPct val="80000"/>
              </a:lnSpc>
              <a:spcBef>
                <a:spcPts val="400"/>
              </a:spcBef>
              <a:spcAft>
                <a:spcPts val="0"/>
              </a:spcAft>
              <a:buClr>
                <a:schemeClr val="hlink"/>
              </a:buClr>
              <a:buSzPct val="80000"/>
              <a:buFont typeface="Noto Sans Symbols"/>
              <a:buNone/>
            </a:pPr>
            <a:endParaRPr sz="2000" b="0" i="0" u="none">
              <a:solidFill>
                <a:schemeClr val="lt1"/>
              </a:solidFill>
              <a:latin typeface="Tahoma"/>
              <a:ea typeface="Tahoma"/>
              <a:cs typeface="Tahoma"/>
              <a:sym typeface="Tahoma"/>
            </a:endParaRPr>
          </a:p>
          <a:p>
            <a:pPr marL="342900" marR="0" lvl="0" indent="-342900" algn="l" rtl="0">
              <a:lnSpc>
                <a:spcPct val="80000"/>
              </a:lnSpc>
              <a:spcBef>
                <a:spcPts val="400"/>
              </a:spcBef>
              <a:spcAft>
                <a:spcPts val="0"/>
              </a:spcAft>
              <a:buClr>
                <a:schemeClr val="hlink"/>
              </a:buClr>
              <a:buSzPct val="80000"/>
              <a:buFont typeface="Noto Sans Symbols"/>
              <a:buChar char="■"/>
            </a:pPr>
            <a:r>
              <a:rPr lang="en-US" sz="2000" b="1" i="0" u="sng">
                <a:solidFill>
                  <a:schemeClr val="lt1"/>
                </a:solidFill>
                <a:latin typeface="Tahoma"/>
                <a:ea typeface="Tahoma"/>
                <a:cs typeface="Tahoma"/>
                <a:sym typeface="Tahoma"/>
              </a:rPr>
              <a:t>Step 4</a:t>
            </a:r>
            <a:r>
              <a:rPr lang="en-US" sz="2000" b="1" i="0" u="none">
                <a:solidFill>
                  <a:schemeClr val="lt1"/>
                </a:solidFill>
                <a:latin typeface="Tahoma"/>
                <a:ea typeface="Tahoma"/>
                <a:cs typeface="Tahoma"/>
                <a:sym typeface="Tahoma"/>
              </a:rPr>
              <a:t> -</a:t>
            </a:r>
            <a:r>
              <a:rPr lang="en-US" sz="2000" b="0" i="0" u="none">
                <a:solidFill>
                  <a:schemeClr val="lt1"/>
                </a:solidFill>
                <a:latin typeface="Tahoma"/>
                <a:ea typeface="Tahoma"/>
                <a:cs typeface="Tahoma"/>
                <a:sym typeface="Tahoma"/>
              </a:rPr>
              <a:t> Cut each slice into baton shapes ¼ inch wide.</a:t>
            </a:r>
          </a:p>
          <a:p>
            <a:pPr marL="342900" marR="0" lvl="0" indent="-342900" algn="l" rtl="0">
              <a:lnSpc>
                <a:spcPct val="80000"/>
              </a:lnSpc>
              <a:spcBef>
                <a:spcPts val="400"/>
              </a:spcBef>
              <a:spcAft>
                <a:spcPts val="0"/>
              </a:spcAft>
              <a:buClr>
                <a:schemeClr val="hlink"/>
              </a:buClr>
              <a:buSzPct val="80000"/>
              <a:buFont typeface="Noto Sans Symbols"/>
              <a:buNone/>
            </a:pPr>
            <a:endParaRPr sz="2000" b="0" i="0" u="none">
              <a:solidFill>
                <a:schemeClr val="lt1"/>
              </a:solidFill>
              <a:latin typeface="Tahoma"/>
              <a:ea typeface="Tahoma"/>
              <a:cs typeface="Tahoma"/>
              <a:sym typeface="Tahoma"/>
            </a:endParaRPr>
          </a:p>
          <a:p>
            <a:pPr marL="342900" marR="0" lvl="0" indent="-342900" algn="l" rtl="0">
              <a:lnSpc>
                <a:spcPct val="80000"/>
              </a:lnSpc>
              <a:spcBef>
                <a:spcPts val="400"/>
              </a:spcBef>
              <a:spcAft>
                <a:spcPts val="0"/>
              </a:spcAft>
              <a:buClr>
                <a:schemeClr val="hlink"/>
              </a:buClr>
              <a:buSzPct val="80000"/>
              <a:buFont typeface="Noto Sans Symbols"/>
              <a:buChar char="■"/>
            </a:pPr>
            <a:r>
              <a:rPr lang="en-US" sz="2000" b="1" i="0" u="sng">
                <a:solidFill>
                  <a:schemeClr val="lt1"/>
                </a:solidFill>
                <a:latin typeface="Tahoma"/>
                <a:ea typeface="Tahoma"/>
                <a:cs typeface="Tahoma"/>
                <a:sym typeface="Tahoma"/>
              </a:rPr>
              <a:t>Step 5</a:t>
            </a:r>
            <a:r>
              <a:rPr lang="en-US" sz="2000" b="0" i="0" u="none">
                <a:solidFill>
                  <a:schemeClr val="lt1"/>
                </a:solidFill>
                <a:latin typeface="Tahoma"/>
                <a:ea typeface="Tahoma"/>
                <a:cs typeface="Tahoma"/>
                <a:sym typeface="Tahoma"/>
              </a:rPr>
              <a:t> - Using a series of parallel cuts, cut the batons into ¼ inch cubes.</a:t>
            </a:r>
          </a:p>
        </p:txBody>
      </p:sp>
      <p:pic>
        <p:nvPicPr>
          <p:cNvPr id="294" name="Shape 294"/>
          <p:cNvPicPr preferRelativeResize="0">
            <a:picLocks noGrp="1"/>
          </p:cNvPicPr>
          <p:nvPr>
            <p:ph type="body" idx="1"/>
          </p:nvPr>
        </p:nvPicPr>
        <p:blipFill rotWithShape="1">
          <a:blip r:embed="rId3">
            <a:alphaModFix/>
          </a:blip>
          <a:srcRect/>
          <a:stretch/>
        </p:blipFill>
        <p:spPr>
          <a:xfrm>
            <a:off x="6248400" y="2133600"/>
            <a:ext cx="2895600" cy="3219450"/>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228600" y="533400"/>
            <a:ext cx="8229600"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Tahoma"/>
              <a:buNone/>
            </a:pPr>
            <a:r>
              <a:rPr lang="en-US" sz="4400" b="0" i="0" u="none" strike="noStrike" cap="none">
                <a:solidFill>
                  <a:schemeClr val="lt1"/>
                </a:solidFill>
                <a:latin typeface="Tahoma"/>
                <a:ea typeface="Tahoma"/>
                <a:cs typeface="Tahoma"/>
                <a:sym typeface="Tahoma"/>
              </a:rPr>
              <a:t>Julienne</a:t>
            </a:r>
          </a:p>
        </p:txBody>
      </p:sp>
      <p:sp>
        <p:nvSpPr>
          <p:cNvPr id="300" name="Shape 300"/>
          <p:cNvSpPr txBox="1">
            <a:spLocks noGrp="1"/>
          </p:cNvSpPr>
          <p:nvPr>
            <p:ph type="body" idx="1"/>
          </p:nvPr>
        </p:nvSpPr>
        <p:spPr>
          <a:xfrm>
            <a:off x="457200" y="2209800"/>
            <a:ext cx="8229600" cy="39163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2000" b="1" i="0" u="sng">
                <a:solidFill>
                  <a:schemeClr val="lt1"/>
                </a:solidFill>
                <a:latin typeface="Tahoma"/>
                <a:ea typeface="Tahoma"/>
                <a:cs typeface="Tahoma"/>
                <a:sym typeface="Tahoma"/>
              </a:rPr>
              <a:t>Step 1</a:t>
            </a:r>
            <a:r>
              <a:rPr lang="en-US" sz="2000" b="0" i="0" u="none">
                <a:solidFill>
                  <a:schemeClr val="lt1"/>
                </a:solidFill>
                <a:latin typeface="Tahoma"/>
                <a:ea typeface="Tahoma"/>
                <a:cs typeface="Tahoma"/>
                <a:sym typeface="Tahoma"/>
              </a:rPr>
              <a:t> - Trim the vegetable so that the sides are straight, making it easier to produce even cuts.</a:t>
            </a:r>
          </a:p>
          <a:p>
            <a:pPr marL="342900" marR="0" lvl="0" indent="-342900" algn="l" rtl="0">
              <a:lnSpc>
                <a:spcPct val="100000"/>
              </a:lnSpc>
              <a:spcBef>
                <a:spcPts val="400"/>
              </a:spcBef>
              <a:spcAft>
                <a:spcPts val="0"/>
              </a:spcAft>
              <a:buClr>
                <a:schemeClr val="hlink"/>
              </a:buClr>
              <a:buSzPct val="80000"/>
              <a:buFont typeface="Noto Sans Symbols"/>
              <a:buNone/>
            </a:pPr>
            <a:endParaRPr sz="2000" b="0" i="0" u="none">
              <a:solidFill>
                <a:schemeClr val="lt1"/>
              </a:solidFill>
              <a:latin typeface="Tahoma"/>
              <a:ea typeface="Tahoma"/>
              <a:cs typeface="Tahoma"/>
              <a:sym typeface="Tahoma"/>
            </a:endParaRPr>
          </a:p>
          <a:p>
            <a:pPr marL="342900" marR="0" lvl="0" indent="-342900" algn="l" rtl="0">
              <a:lnSpc>
                <a:spcPct val="100000"/>
              </a:lnSpc>
              <a:spcBef>
                <a:spcPts val="400"/>
              </a:spcBef>
              <a:spcAft>
                <a:spcPts val="0"/>
              </a:spcAft>
              <a:buClr>
                <a:schemeClr val="hlink"/>
              </a:buClr>
              <a:buSzPct val="80000"/>
              <a:buFont typeface="Noto Sans Symbols"/>
              <a:buChar char="■"/>
            </a:pPr>
            <a:r>
              <a:rPr lang="en-US" sz="2000" b="1" i="0" u="sng">
                <a:solidFill>
                  <a:schemeClr val="lt1"/>
                </a:solidFill>
                <a:latin typeface="Tahoma"/>
                <a:ea typeface="Tahoma"/>
                <a:cs typeface="Tahoma"/>
                <a:sym typeface="Tahoma"/>
              </a:rPr>
              <a:t>Step 2</a:t>
            </a:r>
            <a:r>
              <a:rPr lang="en-US" sz="2000" b="0" i="0" u="none">
                <a:solidFill>
                  <a:schemeClr val="lt1"/>
                </a:solidFill>
                <a:latin typeface="Tahoma"/>
                <a:ea typeface="Tahoma"/>
                <a:cs typeface="Tahoma"/>
                <a:sym typeface="Tahoma"/>
              </a:rPr>
              <a:t> -  Slice the vegetable length wise to the desired thickness using parallel cuts.</a:t>
            </a:r>
          </a:p>
          <a:p>
            <a:pPr marL="342900" marR="0" lvl="0" indent="-342900" algn="l" rtl="0">
              <a:lnSpc>
                <a:spcPct val="100000"/>
              </a:lnSpc>
              <a:spcBef>
                <a:spcPts val="400"/>
              </a:spcBef>
              <a:spcAft>
                <a:spcPts val="0"/>
              </a:spcAft>
              <a:buClr>
                <a:schemeClr val="hlink"/>
              </a:buClr>
              <a:buSzPct val="80000"/>
              <a:buFont typeface="Noto Sans Symbols"/>
              <a:buNone/>
            </a:pPr>
            <a:endParaRPr sz="2000" b="0" i="0" u="none">
              <a:solidFill>
                <a:schemeClr val="lt1"/>
              </a:solidFill>
              <a:latin typeface="Tahoma"/>
              <a:ea typeface="Tahoma"/>
              <a:cs typeface="Tahoma"/>
              <a:sym typeface="Tahoma"/>
            </a:endParaRPr>
          </a:p>
          <a:p>
            <a:pPr marL="342900" marR="0" lvl="0" indent="-342900" algn="l" rtl="0">
              <a:lnSpc>
                <a:spcPct val="100000"/>
              </a:lnSpc>
              <a:spcBef>
                <a:spcPts val="400"/>
              </a:spcBef>
              <a:spcAft>
                <a:spcPts val="0"/>
              </a:spcAft>
              <a:buClr>
                <a:schemeClr val="hlink"/>
              </a:buClr>
              <a:buSzPct val="80000"/>
              <a:buFont typeface="Noto Sans Symbols"/>
              <a:buChar char="■"/>
            </a:pPr>
            <a:r>
              <a:rPr lang="en-US" sz="2000" b="1" i="0" u="sng">
                <a:solidFill>
                  <a:schemeClr val="lt1"/>
                </a:solidFill>
                <a:latin typeface="Tahoma"/>
                <a:ea typeface="Tahoma"/>
                <a:cs typeface="Tahoma"/>
                <a:sym typeface="Tahoma"/>
              </a:rPr>
              <a:t>Step 3</a:t>
            </a:r>
            <a:r>
              <a:rPr lang="en-US" sz="2000" b="0" i="0" u="none">
                <a:solidFill>
                  <a:schemeClr val="lt1"/>
                </a:solidFill>
                <a:latin typeface="Tahoma"/>
                <a:ea typeface="Tahoma"/>
                <a:cs typeface="Tahoma"/>
                <a:sym typeface="Tahoma"/>
              </a:rPr>
              <a:t> - Stack the slices and make even parallel cuts to produce a series of batons.</a:t>
            </a:r>
          </a:p>
          <a:p>
            <a:pPr marL="342900" marR="0" lvl="0" indent="-342900" algn="l" rtl="0">
              <a:lnSpc>
                <a:spcPct val="100000"/>
              </a:lnSpc>
              <a:spcBef>
                <a:spcPts val="400"/>
              </a:spcBef>
              <a:spcAft>
                <a:spcPts val="0"/>
              </a:spcAft>
              <a:buClr>
                <a:schemeClr val="hlink"/>
              </a:buClr>
              <a:buSzPct val="80000"/>
              <a:buFont typeface="Noto Sans Symbols"/>
              <a:buNone/>
            </a:pPr>
            <a:endParaRPr sz="2000" b="0" i="0" u="none">
              <a:solidFill>
                <a:schemeClr val="lt1"/>
              </a:solidFill>
              <a:latin typeface="Tahoma"/>
              <a:ea typeface="Tahoma"/>
              <a:cs typeface="Tahoma"/>
              <a:sym typeface="Tahoma"/>
            </a:endParaRPr>
          </a:p>
          <a:p>
            <a:pPr marL="342900" marR="0" lvl="0" indent="-342900" algn="l" rtl="0">
              <a:lnSpc>
                <a:spcPct val="100000"/>
              </a:lnSpc>
              <a:spcBef>
                <a:spcPts val="400"/>
              </a:spcBef>
              <a:spcAft>
                <a:spcPts val="0"/>
              </a:spcAft>
              <a:buClr>
                <a:schemeClr val="hlink"/>
              </a:buClr>
              <a:buSzPct val="80000"/>
              <a:buFont typeface="Noto Sans Symbols"/>
              <a:buChar char="■"/>
            </a:pPr>
            <a:r>
              <a:rPr lang="en-US" sz="2000" b="1" i="0" u="sng">
                <a:solidFill>
                  <a:schemeClr val="lt1"/>
                </a:solidFill>
                <a:latin typeface="Tahoma"/>
                <a:ea typeface="Tahoma"/>
                <a:cs typeface="Tahoma"/>
                <a:sym typeface="Tahoma"/>
              </a:rPr>
              <a:t>Step 4</a:t>
            </a:r>
            <a:r>
              <a:rPr lang="en-US" sz="2000" b="0" i="0" u="none">
                <a:solidFill>
                  <a:schemeClr val="lt1"/>
                </a:solidFill>
                <a:latin typeface="Tahoma"/>
                <a:ea typeface="Tahoma"/>
                <a:cs typeface="Tahoma"/>
                <a:sym typeface="Tahoma"/>
              </a:rPr>
              <a:t> - The finished result is a series of batons 1/8 inch x 1/8 inch x 1-2 inches</a:t>
            </a:r>
          </a:p>
        </p:txBody>
      </p:sp>
      <p:pic>
        <p:nvPicPr>
          <p:cNvPr id="301" name="Shape 301"/>
          <p:cNvPicPr preferRelativeResize="0">
            <a:picLocks noGrp="1"/>
          </p:cNvPicPr>
          <p:nvPr>
            <p:ph type="body" idx="1"/>
          </p:nvPr>
        </p:nvPicPr>
        <p:blipFill rotWithShape="1">
          <a:blip r:embed="rId3">
            <a:alphaModFix/>
          </a:blip>
          <a:srcRect/>
          <a:stretch/>
        </p:blipFill>
        <p:spPr>
          <a:xfrm>
            <a:off x="6096000" y="0"/>
            <a:ext cx="3048000" cy="2181224"/>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fade">
                                      <p:cBhvr>
                                        <p:cTn id="7" dur="2000"/>
                                        <p:tgtEl>
                                          <p:spTgt spid="2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0">
                                            <p:txEl>
                                              <p:pRg st="0" end="0"/>
                                            </p:txEl>
                                          </p:spTgt>
                                        </p:tgtEl>
                                        <p:attrNameLst>
                                          <p:attrName>style.visibility</p:attrName>
                                        </p:attrNameLst>
                                      </p:cBhvr>
                                      <p:to>
                                        <p:strVal val="visible"/>
                                      </p:to>
                                    </p:set>
                                    <p:animEffect transition="in" filter="fade">
                                      <p:cBhvr>
                                        <p:cTn id="12" dur="2000"/>
                                        <p:tgtEl>
                                          <p:spTgt spid="3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0">
                                            <p:txEl>
                                              <p:pRg st="1" end="1"/>
                                            </p:txEl>
                                          </p:spTgt>
                                        </p:tgtEl>
                                        <p:attrNameLst>
                                          <p:attrName>style.visibility</p:attrName>
                                        </p:attrNameLst>
                                      </p:cBhvr>
                                      <p:to>
                                        <p:strVal val="visible"/>
                                      </p:to>
                                    </p:set>
                                    <p:animEffect transition="in" filter="fade">
                                      <p:cBhvr>
                                        <p:cTn id="17" dur="2000"/>
                                        <p:tgtEl>
                                          <p:spTgt spid="30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0">
                                            <p:txEl>
                                              <p:pRg st="2" end="2"/>
                                            </p:txEl>
                                          </p:spTgt>
                                        </p:tgtEl>
                                        <p:attrNameLst>
                                          <p:attrName>style.visibility</p:attrName>
                                        </p:attrNameLst>
                                      </p:cBhvr>
                                      <p:to>
                                        <p:strVal val="visible"/>
                                      </p:to>
                                    </p:set>
                                    <p:animEffect transition="in" filter="fade">
                                      <p:cBhvr>
                                        <p:cTn id="22" dur="2000"/>
                                        <p:tgtEl>
                                          <p:spTgt spid="30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0">
                                            <p:txEl>
                                              <p:pRg st="3" end="3"/>
                                            </p:txEl>
                                          </p:spTgt>
                                        </p:tgtEl>
                                        <p:attrNameLst>
                                          <p:attrName>style.visibility</p:attrName>
                                        </p:attrNameLst>
                                      </p:cBhvr>
                                      <p:to>
                                        <p:strVal val="visible"/>
                                      </p:to>
                                    </p:set>
                                    <p:animEffect transition="in" filter="fade">
                                      <p:cBhvr>
                                        <p:cTn id="27" dur="2000"/>
                                        <p:tgtEl>
                                          <p:spTgt spid="30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0">
                                            <p:txEl>
                                              <p:pRg st="4" end="4"/>
                                            </p:txEl>
                                          </p:spTgt>
                                        </p:tgtEl>
                                        <p:attrNameLst>
                                          <p:attrName>style.visibility</p:attrName>
                                        </p:attrNameLst>
                                      </p:cBhvr>
                                      <p:to>
                                        <p:strVal val="visible"/>
                                      </p:to>
                                    </p:set>
                                    <p:animEffect transition="in" filter="fade">
                                      <p:cBhvr>
                                        <p:cTn id="32" dur="2000"/>
                                        <p:tgtEl>
                                          <p:spTgt spid="30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0">
                                            <p:txEl>
                                              <p:pRg st="5" end="5"/>
                                            </p:txEl>
                                          </p:spTgt>
                                        </p:tgtEl>
                                        <p:attrNameLst>
                                          <p:attrName>style.visibility</p:attrName>
                                        </p:attrNameLst>
                                      </p:cBhvr>
                                      <p:to>
                                        <p:strVal val="visible"/>
                                      </p:to>
                                    </p:set>
                                    <p:animEffect transition="in" filter="fade">
                                      <p:cBhvr>
                                        <p:cTn id="37" dur="2000"/>
                                        <p:tgtEl>
                                          <p:spTgt spid="30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0">
                                            <p:txEl>
                                              <p:pRg st="6" end="6"/>
                                            </p:txEl>
                                          </p:spTgt>
                                        </p:tgtEl>
                                        <p:attrNameLst>
                                          <p:attrName>style.visibility</p:attrName>
                                        </p:attrNameLst>
                                      </p:cBhvr>
                                      <p:to>
                                        <p:strVal val="visible"/>
                                      </p:to>
                                    </p:set>
                                    <p:animEffect transition="in" filter="fade">
                                      <p:cBhvr>
                                        <p:cTn id="42" dur="2000"/>
                                        <p:tgtEl>
                                          <p:spTgt spid="30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1"/>
                                        </p:tgtEl>
                                        <p:attrNameLst>
                                          <p:attrName>style.visibility</p:attrName>
                                        </p:attrNameLst>
                                      </p:cBhvr>
                                      <p:to>
                                        <p:strVal val="visible"/>
                                      </p:to>
                                    </p:set>
                                    <p:animEffect transition="in" filter="fade">
                                      <p:cBhvr>
                                        <p:cTn id="47" dur="20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381000" y="381000"/>
            <a:ext cx="8229600" cy="9905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Tahoma"/>
              <a:buNone/>
            </a:pPr>
            <a:r>
              <a:rPr lang="en-US" sz="4400" b="0" i="0" u="none" strike="noStrike" cap="none">
                <a:solidFill>
                  <a:schemeClr val="lt1"/>
                </a:solidFill>
                <a:latin typeface="Tahoma"/>
                <a:ea typeface="Tahoma"/>
                <a:cs typeface="Tahoma"/>
                <a:sym typeface="Tahoma"/>
              </a:rPr>
              <a:t>Batonnet</a:t>
            </a:r>
          </a:p>
        </p:txBody>
      </p:sp>
      <p:sp>
        <p:nvSpPr>
          <p:cNvPr id="307" name="Shape 307"/>
          <p:cNvSpPr txBox="1">
            <a:spLocks noGrp="1"/>
          </p:cNvSpPr>
          <p:nvPr>
            <p:ph type="body" idx="1"/>
          </p:nvPr>
        </p:nvSpPr>
        <p:spPr>
          <a:xfrm>
            <a:off x="457200" y="1981200"/>
            <a:ext cx="7086600" cy="4144962"/>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hlink"/>
              </a:buClr>
              <a:buSzPct val="80000"/>
              <a:buFont typeface="Noto Sans Symbols"/>
              <a:buChar char="■"/>
            </a:pPr>
            <a:r>
              <a:rPr lang="en-US" sz="2000" b="1" i="0" u="sng">
                <a:solidFill>
                  <a:schemeClr val="lt1"/>
                </a:solidFill>
                <a:latin typeface="Tahoma"/>
                <a:ea typeface="Tahoma"/>
                <a:cs typeface="Tahoma"/>
                <a:sym typeface="Tahoma"/>
              </a:rPr>
              <a:t>Step 1</a:t>
            </a:r>
            <a:r>
              <a:rPr lang="en-US" sz="2000" b="0" i="0" u="none">
                <a:solidFill>
                  <a:schemeClr val="lt1"/>
                </a:solidFill>
                <a:latin typeface="Tahoma"/>
                <a:ea typeface="Tahoma"/>
                <a:cs typeface="Tahoma"/>
                <a:sym typeface="Tahoma"/>
              </a:rPr>
              <a:t> - Peel the vegetable using a peeler of paring knife.</a:t>
            </a:r>
          </a:p>
          <a:p>
            <a:pPr marL="342900" marR="0" lvl="0" indent="-342900" algn="l" rtl="0">
              <a:lnSpc>
                <a:spcPct val="80000"/>
              </a:lnSpc>
              <a:spcBef>
                <a:spcPts val="400"/>
              </a:spcBef>
              <a:spcAft>
                <a:spcPts val="0"/>
              </a:spcAft>
              <a:buClr>
                <a:schemeClr val="hlink"/>
              </a:buClr>
              <a:buSzPct val="80000"/>
              <a:buFont typeface="Noto Sans Symbols"/>
              <a:buNone/>
            </a:pPr>
            <a:endParaRPr sz="2000" b="0" i="0" u="none">
              <a:solidFill>
                <a:schemeClr val="lt1"/>
              </a:solidFill>
              <a:latin typeface="Tahoma"/>
              <a:ea typeface="Tahoma"/>
              <a:cs typeface="Tahoma"/>
              <a:sym typeface="Tahoma"/>
            </a:endParaRPr>
          </a:p>
          <a:p>
            <a:pPr marL="342900" marR="0" lvl="0" indent="-342900" algn="l" rtl="0">
              <a:lnSpc>
                <a:spcPct val="80000"/>
              </a:lnSpc>
              <a:spcBef>
                <a:spcPts val="400"/>
              </a:spcBef>
              <a:spcAft>
                <a:spcPts val="0"/>
              </a:spcAft>
              <a:buClr>
                <a:schemeClr val="hlink"/>
              </a:buClr>
              <a:buSzPct val="80000"/>
              <a:buFont typeface="Noto Sans Symbols"/>
              <a:buChar char="■"/>
            </a:pPr>
            <a:r>
              <a:rPr lang="en-US" sz="2000" b="1" i="0" u="sng">
                <a:solidFill>
                  <a:schemeClr val="lt1"/>
                </a:solidFill>
                <a:latin typeface="Tahoma"/>
                <a:ea typeface="Tahoma"/>
                <a:cs typeface="Tahoma"/>
                <a:sym typeface="Tahoma"/>
              </a:rPr>
              <a:t>Step 2</a:t>
            </a:r>
            <a:r>
              <a:rPr lang="en-US" sz="2000" b="0" i="0" u="none">
                <a:solidFill>
                  <a:schemeClr val="lt1"/>
                </a:solidFill>
                <a:latin typeface="Tahoma"/>
                <a:ea typeface="Tahoma"/>
                <a:cs typeface="Tahoma"/>
                <a:sym typeface="Tahoma"/>
              </a:rPr>
              <a:t>. Top and tail the vegetable by removing the ends.</a:t>
            </a:r>
          </a:p>
          <a:p>
            <a:pPr marL="342900" marR="0" lvl="0" indent="-342900" algn="l" rtl="0">
              <a:lnSpc>
                <a:spcPct val="80000"/>
              </a:lnSpc>
              <a:spcBef>
                <a:spcPts val="400"/>
              </a:spcBef>
              <a:spcAft>
                <a:spcPts val="0"/>
              </a:spcAft>
              <a:buClr>
                <a:schemeClr val="hlink"/>
              </a:buClr>
              <a:buSzPct val="80000"/>
              <a:buFont typeface="Noto Sans Symbols"/>
              <a:buNone/>
            </a:pPr>
            <a:endParaRPr sz="2000" b="0" i="0" u="none">
              <a:solidFill>
                <a:schemeClr val="lt1"/>
              </a:solidFill>
              <a:latin typeface="Tahoma"/>
              <a:ea typeface="Tahoma"/>
              <a:cs typeface="Tahoma"/>
              <a:sym typeface="Tahoma"/>
            </a:endParaRPr>
          </a:p>
          <a:p>
            <a:pPr marL="342900" marR="0" lvl="0" indent="-342900" algn="l" rtl="0">
              <a:lnSpc>
                <a:spcPct val="80000"/>
              </a:lnSpc>
              <a:spcBef>
                <a:spcPts val="400"/>
              </a:spcBef>
              <a:spcAft>
                <a:spcPts val="0"/>
              </a:spcAft>
              <a:buClr>
                <a:schemeClr val="hlink"/>
              </a:buClr>
              <a:buSzPct val="80000"/>
              <a:buFont typeface="Noto Sans Symbols"/>
              <a:buChar char="■"/>
            </a:pPr>
            <a:r>
              <a:rPr lang="en-US" sz="2000" b="1" i="0" u="sng">
                <a:solidFill>
                  <a:schemeClr val="lt1"/>
                </a:solidFill>
                <a:latin typeface="Tahoma"/>
                <a:ea typeface="Tahoma"/>
                <a:cs typeface="Tahoma"/>
                <a:sym typeface="Tahoma"/>
              </a:rPr>
              <a:t>Step 3 - </a:t>
            </a:r>
            <a:r>
              <a:rPr lang="en-US" sz="2000" b="0" i="0" u="none">
                <a:solidFill>
                  <a:schemeClr val="lt1"/>
                </a:solidFill>
                <a:latin typeface="Tahoma"/>
                <a:ea typeface="Tahoma"/>
                <a:cs typeface="Tahoma"/>
                <a:sym typeface="Tahoma"/>
              </a:rPr>
              <a:t>Cut the vegetable into sections approximately 2- 2 ½ inches long.</a:t>
            </a:r>
          </a:p>
          <a:p>
            <a:pPr marL="342900" marR="0" lvl="0" indent="-342900" algn="l" rtl="0">
              <a:lnSpc>
                <a:spcPct val="80000"/>
              </a:lnSpc>
              <a:spcBef>
                <a:spcPts val="400"/>
              </a:spcBef>
              <a:spcAft>
                <a:spcPts val="0"/>
              </a:spcAft>
              <a:buClr>
                <a:schemeClr val="hlink"/>
              </a:buClr>
              <a:buSzPct val="80000"/>
              <a:buFont typeface="Noto Sans Symbols"/>
              <a:buNone/>
            </a:pPr>
            <a:endParaRPr sz="2000" b="0" i="0" u="none">
              <a:solidFill>
                <a:schemeClr val="lt1"/>
              </a:solidFill>
              <a:latin typeface="Tahoma"/>
              <a:ea typeface="Tahoma"/>
              <a:cs typeface="Tahoma"/>
              <a:sym typeface="Tahoma"/>
            </a:endParaRPr>
          </a:p>
          <a:p>
            <a:pPr marL="342900" marR="0" lvl="0" indent="-342900" algn="l" rtl="0">
              <a:lnSpc>
                <a:spcPct val="80000"/>
              </a:lnSpc>
              <a:spcBef>
                <a:spcPts val="400"/>
              </a:spcBef>
              <a:spcAft>
                <a:spcPts val="0"/>
              </a:spcAft>
              <a:buClr>
                <a:schemeClr val="hlink"/>
              </a:buClr>
              <a:buSzPct val="80000"/>
              <a:buFont typeface="Noto Sans Symbols"/>
              <a:buChar char="■"/>
            </a:pPr>
            <a:r>
              <a:rPr lang="en-US" sz="2000" b="1" i="0" u="sng">
                <a:solidFill>
                  <a:schemeClr val="lt1"/>
                </a:solidFill>
                <a:latin typeface="Tahoma"/>
                <a:ea typeface="Tahoma"/>
                <a:cs typeface="Tahoma"/>
                <a:sym typeface="Tahoma"/>
              </a:rPr>
              <a:t>Step 4</a:t>
            </a:r>
            <a:r>
              <a:rPr lang="en-US" sz="2000" b="0" i="0" u="none">
                <a:solidFill>
                  <a:schemeClr val="lt1"/>
                </a:solidFill>
                <a:latin typeface="Tahoma"/>
                <a:ea typeface="Tahoma"/>
                <a:cs typeface="Tahoma"/>
                <a:sym typeface="Tahoma"/>
              </a:rPr>
              <a:t> -  Trim the vegetable so that the sides are straight, making it easier to produce even cuts.</a:t>
            </a:r>
          </a:p>
          <a:p>
            <a:pPr marL="342900" marR="0" lvl="0" indent="-342900" algn="l" rtl="0">
              <a:lnSpc>
                <a:spcPct val="80000"/>
              </a:lnSpc>
              <a:spcBef>
                <a:spcPts val="400"/>
              </a:spcBef>
              <a:spcAft>
                <a:spcPts val="0"/>
              </a:spcAft>
              <a:buClr>
                <a:schemeClr val="hlink"/>
              </a:buClr>
              <a:buSzPct val="80000"/>
              <a:buFont typeface="Noto Sans Symbols"/>
              <a:buNone/>
            </a:pPr>
            <a:endParaRPr sz="2000" b="0" i="0" u="none">
              <a:solidFill>
                <a:schemeClr val="lt1"/>
              </a:solidFill>
              <a:latin typeface="Tahoma"/>
              <a:ea typeface="Tahoma"/>
              <a:cs typeface="Tahoma"/>
              <a:sym typeface="Tahoma"/>
            </a:endParaRPr>
          </a:p>
          <a:p>
            <a:pPr marL="342900" marR="0" lvl="0" indent="-342900" algn="l" rtl="0">
              <a:lnSpc>
                <a:spcPct val="80000"/>
              </a:lnSpc>
              <a:spcBef>
                <a:spcPts val="400"/>
              </a:spcBef>
              <a:spcAft>
                <a:spcPts val="0"/>
              </a:spcAft>
              <a:buClr>
                <a:schemeClr val="hlink"/>
              </a:buClr>
              <a:buSzPct val="80000"/>
              <a:buFont typeface="Noto Sans Symbols"/>
              <a:buChar char="■"/>
            </a:pPr>
            <a:r>
              <a:rPr lang="en-US" sz="2000" b="1" i="0" u="sng">
                <a:solidFill>
                  <a:schemeClr val="lt1"/>
                </a:solidFill>
                <a:latin typeface="Tahoma"/>
                <a:ea typeface="Tahoma"/>
                <a:cs typeface="Tahoma"/>
                <a:sym typeface="Tahoma"/>
              </a:rPr>
              <a:t>Step 5</a:t>
            </a:r>
            <a:r>
              <a:rPr lang="en-US" sz="2000" b="0" i="0" u="none">
                <a:solidFill>
                  <a:schemeClr val="lt1"/>
                </a:solidFill>
                <a:latin typeface="Tahoma"/>
                <a:ea typeface="Tahoma"/>
                <a:cs typeface="Tahoma"/>
                <a:sym typeface="Tahoma"/>
              </a:rPr>
              <a:t> - Slice the vegetable lengthwise to parallel ¼  inch cuts</a:t>
            </a:r>
          </a:p>
          <a:p>
            <a:pPr marL="342900" marR="0" lvl="0" indent="-342900" algn="l" rtl="0">
              <a:lnSpc>
                <a:spcPct val="80000"/>
              </a:lnSpc>
              <a:spcBef>
                <a:spcPts val="400"/>
              </a:spcBef>
              <a:spcAft>
                <a:spcPts val="0"/>
              </a:spcAft>
              <a:buClr>
                <a:schemeClr val="hlink"/>
              </a:buClr>
              <a:buSzPct val="80000"/>
              <a:buFont typeface="Noto Sans Symbols"/>
              <a:buNone/>
            </a:pPr>
            <a:endParaRPr sz="2000" b="0" i="0" u="none">
              <a:solidFill>
                <a:schemeClr val="lt1"/>
              </a:solidFill>
              <a:latin typeface="Tahoma"/>
              <a:ea typeface="Tahoma"/>
              <a:cs typeface="Tahoma"/>
              <a:sym typeface="Tahoma"/>
            </a:endParaRPr>
          </a:p>
          <a:p>
            <a:pPr marL="342900" marR="0" lvl="0" indent="-342900" algn="l" rtl="0">
              <a:lnSpc>
                <a:spcPct val="80000"/>
              </a:lnSpc>
              <a:spcBef>
                <a:spcPts val="400"/>
              </a:spcBef>
              <a:spcAft>
                <a:spcPts val="0"/>
              </a:spcAft>
              <a:buClr>
                <a:schemeClr val="hlink"/>
              </a:buClr>
              <a:buSzPct val="80000"/>
              <a:buFont typeface="Noto Sans Symbols"/>
              <a:buChar char="■"/>
            </a:pPr>
            <a:r>
              <a:rPr lang="en-US" sz="2000" b="1" i="0" u="sng">
                <a:solidFill>
                  <a:schemeClr val="lt1"/>
                </a:solidFill>
                <a:latin typeface="Tahoma"/>
                <a:ea typeface="Tahoma"/>
                <a:cs typeface="Tahoma"/>
                <a:sym typeface="Tahoma"/>
              </a:rPr>
              <a:t>Step 6</a:t>
            </a:r>
            <a:r>
              <a:rPr lang="en-US" sz="2000" b="0" i="0" u="none">
                <a:solidFill>
                  <a:schemeClr val="lt1"/>
                </a:solidFill>
                <a:latin typeface="Tahoma"/>
                <a:ea typeface="Tahoma"/>
                <a:cs typeface="Tahoma"/>
                <a:sym typeface="Tahoma"/>
              </a:rPr>
              <a:t> - Cut each slice into baton shapes about ¼ inch wide</a:t>
            </a:r>
          </a:p>
        </p:txBody>
      </p:sp>
      <p:pic>
        <p:nvPicPr>
          <p:cNvPr id="308" name="Shape 308"/>
          <p:cNvPicPr preferRelativeResize="0">
            <a:picLocks noGrp="1"/>
          </p:cNvPicPr>
          <p:nvPr>
            <p:ph type="body" idx="1"/>
          </p:nvPr>
        </p:nvPicPr>
        <p:blipFill rotWithShape="1">
          <a:blip r:embed="rId3">
            <a:alphaModFix/>
          </a:blip>
          <a:srcRect/>
          <a:stretch/>
        </p:blipFill>
        <p:spPr>
          <a:xfrm>
            <a:off x="7210425" y="0"/>
            <a:ext cx="1933574" cy="3124199"/>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Tahoma"/>
              <a:buNone/>
            </a:pPr>
            <a:r>
              <a:rPr lang="en-US" sz="4400" b="0" i="0" u="none" strike="noStrike" cap="none">
                <a:solidFill>
                  <a:schemeClr val="lt1"/>
                </a:solidFill>
                <a:latin typeface="Tahoma"/>
                <a:ea typeface="Tahoma"/>
                <a:cs typeface="Tahoma"/>
                <a:sym typeface="Tahoma"/>
              </a:rPr>
              <a:t>Chiffonade</a:t>
            </a:r>
          </a:p>
        </p:txBody>
      </p:sp>
      <p:sp>
        <p:nvSpPr>
          <p:cNvPr id="314" name="Shape 314"/>
          <p:cNvSpPr txBox="1">
            <a:spLocks noGrp="1"/>
          </p:cNvSpPr>
          <p:nvPr>
            <p:ph type="body" idx="1"/>
          </p:nvPr>
        </p:nvSpPr>
        <p:spPr>
          <a:xfrm>
            <a:off x="381000" y="1828800"/>
            <a:ext cx="4033837" cy="47244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2400" b="1" i="0" u="sng">
                <a:solidFill>
                  <a:schemeClr val="lt1"/>
                </a:solidFill>
                <a:latin typeface="Tahoma"/>
                <a:ea typeface="Tahoma"/>
                <a:cs typeface="Tahoma"/>
                <a:sym typeface="Tahoma"/>
              </a:rPr>
              <a:t>Step 1</a:t>
            </a:r>
            <a:r>
              <a:rPr lang="en-US" sz="2400" b="0" i="0" u="none">
                <a:solidFill>
                  <a:schemeClr val="lt1"/>
                </a:solidFill>
                <a:latin typeface="Tahoma"/>
                <a:ea typeface="Tahoma"/>
                <a:cs typeface="Tahoma"/>
                <a:sym typeface="Tahoma"/>
              </a:rPr>
              <a:t> - Wash and drain the vegetable well.</a:t>
            </a:r>
          </a:p>
          <a:p>
            <a:pPr marL="342900" marR="0" lvl="0" indent="-342900" algn="l" rtl="0">
              <a:lnSpc>
                <a:spcPct val="100000"/>
              </a:lnSpc>
              <a:spcBef>
                <a:spcPts val="480"/>
              </a:spcBef>
              <a:spcAft>
                <a:spcPts val="0"/>
              </a:spcAft>
              <a:buClr>
                <a:schemeClr val="hlink"/>
              </a:buClr>
              <a:buSzPct val="80000"/>
              <a:buFont typeface="Noto Sans Symbols"/>
              <a:buNone/>
            </a:pPr>
            <a:endParaRPr sz="2400" b="1" i="0" u="sng">
              <a:solidFill>
                <a:schemeClr val="lt1"/>
              </a:solidFill>
              <a:latin typeface="Tahoma"/>
              <a:ea typeface="Tahoma"/>
              <a:cs typeface="Tahoma"/>
              <a:sym typeface="Tahoma"/>
            </a:endParaRPr>
          </a:p>
          <a:p>
            <a:pPr marL="342900" marR="0" lvl="0" indent="-342900" algn="l" rtl="0">
              <a:lnSpc>
                <a:spcPct val="100000"/>
              </a:lnSpc>
              <a:spcBef>
                <a:spcPts val="480"/>
              </a:spcBef>
              <a:spcAft>
                <a:spcPts val="0"/>
              </a:spcAft>
              <a:buClr>
                <a:schemeClr val="hlink"/>
              </a:buClr>
              <a:buSzPct val="80000"/>
              <a:buFont typeface="Noto Sans Symbols"/>
              <a:buChar char="■"/>
            </a:pPr>
            <a:r>
              <a:rPr lang="en-US" sz="2400" b="1" i="0" u="sng">
                <a:solidFill>
                  <a:schemeClr val="lt1"/>
                </a:solidFill>
                <a:latin typeface="Tahoma"/>
                <a:ea typeface="Tahoma"/>
                <a:cs typeface="Tahoma"/>
                <a:sym typeface="Tahoma"/>
              </a:rPr>
              <a:t>Step 2</a:t>
            </a:r>
            <a:r>
              <a:rPr lang="en-US" sz="2400" b="0" i="0" u="none">
                <a:solidFill>
                  <a:schemeClr val="lt1"/>
                </a:solidFill>
                <a:latin typeface="Tahoma"/>
                <a:ea typeface="Tahoma"/>
                <a:cs typeface="Tahoma"/>
                <a:sym typeface="Tahoma"/>
              </a:rPr>
              <a:t> - Carefully remove any stalks.</a:t>
            </a:r>
          </a:p>
          <a:p>
            <a:pPr marL="342900" marR="0" lvl="0" indent="-342900" algn="l" rtl="0">
              <a:lnSpc>
                <a:spcPct val="100000"/>
              </a:lnSpc>
              <a:spcBef>
                <a:spcPts val="480"/>
              </a:spcBef>
              <a:spcAft>
                <a:spcPts val="0"/>
              </a:spcAft>
              <a:buClr>
                <a:schemeClr val="hlink"/>
              </a:buClr>
              <a:buSzPct val="80000"/>
              <a:buFont typeface="Noto Sans Symbols"/>
              <a:buNone/>
            </a:pPr>
            <a:endParaRPr sz="2400" b="1" i="0" u="sng">
              <a:solidFill>
                <a:schemeClr val="lt1"/>
              </a:solidFill>
              <a:latin typeface="Tahoma"/>
              <a:ea typeface="Tahoma"/>
              <a:cs typeface="Tahoma"/>
              <a:sym typeface="Tahoma"/>
            </a:endParaRPr>
          </a:p>
          <a:p>
            <a:pPr marL="342900" marR="0" lvl="0" indent="-342900" algn="l" rtl="0">
              <a:lnSpc>
                <a:spcPct val="100000"/>
              </a:lnSpc>
              <a:spcBef>
                <a:spcPts val="480"/>
              </a:spcBef>
              <a:spcAft>
                <a:spcPts val="0"/>
              </a:spcAft>
              <a:buClr>
                <a:schemeClr val="hlink"/>
              </a:buClr>
              <a:buSzPct val="80000"/>
              <a:buFont typeface="Noto Sans Symbols"/>
              <a:buChar char="■"/>
            </a:pPr>
            <a:r>
              <a:rPr lang="en-US" sz="2400" b="1" i="0" u="sng">
                <a:solidFill>
                  <a:schemeClr val="lt1"/>
                </a:solidFill>
                <a:latin typeface="Tahoma"/>
                <a:ea typeface="Tahoma"/>
                <a:cs typeface="Tahoma"/>
                <a:sym typeface="Tahoma"/>
              </a:rPr>
              <a:t>Step 3</a:t>
            </a:r>
            <a:r>
              <a:rPr lang="en-US" sz="2400" b="0" i="0" u="none">
                <a:solidFill>
                  <a:schemeClr val="lt1"/>
                </a:solidFill>
                <a:latin typeface="Tahoma"/>
                <a:ea typeface="Tahoma"/>
                <a:cs typeface="Tahoma"/>
                <a:sym typeface="Tahoma"/>
              </a:rPr>
              <a:t> - Slice the cylinders of leaves crosswise into thin strips.</a:t>
            </a:r>
          </a:p>
          <a:p>
            <a:pPr marL="342900" marR="0" lvl="0" indent="-342900" algn="l" rtl="0">
              <a:lnSpc>
                <a:spcPct val="100000"/>
              </a:lnSpc>
              <a:spcBef>
                <a:spcPts val="480"/>
              </a:spcBef>
              <a:spcAft>
                <a:spcPts val="0"/>
              </a:spcAft>
              <a:buClr>
                <a:schemeClr val="hlink"/>
              </a:buClr>
              <a:buSzPct val="80000"/>
              <a:buFont typeface="Noto Sans Symbols"/>
              <a:buNone/>
            </a:pPr>
            <a:endParaRPr sz="2400" b="1" i="0" u="sng">
              <a:solidFill>
                <a:schemeClr val="lt1"/>
              </a:solidFill>
              <a:latin typeface="Tahoma"/>
              <a:ea typeface="Tahoma"/>
              <a:cs typeface="Tahoma"/>
              <a:sym typeface="Tahoma"/>
            </a:endParaRPr>
          </a:p>
          <a:p>
            <a:pPr marL="342900" marR="0" lvl="0" indent="-342900" algn="l" rtl="0">
              <a:lnSpc>
                <a:spcPct val="100000"/>
              </a:lnSpc>
              <a:spcBef>
                <a:spcPts val="480"/>
              </a:spcBef>
              <a:spcAft>
                <a:spcPts val="0"/>
              </a:spcAft>
              <a:buClr>
                <a:schemeClr val="hlink"/>
              </a:buClr>
              <a:buSzPct val="80000"/>
              <a:buFont typeface="Noto Sans Symbols"/>
              <a:buChar char="■"/>
            </a:pPr>
            <a:r>
              <a:rPr lang="en-US" sz="2400" b="1" i="0" u="sng">
                <a:solidFill>
                  <a:schemeClr val="lt1"/>
                </a:solidFill>
                <a:latin typeface="Tahoma"/>
                <a:ea typeface="Tahoma"/>
                <a:cs typeface="Tahoma"/>
                <a:sym typeface="Tahoma"/>
              </a:rPr>
              <a:t>Step 4</a:t>
            </a:r>
            <a:r>
              <a:rPr lang="en-US" sz="2400" b="0" i="0" u="none">
                <a:solidFill>
                  <a:schemeClr val="lt1"/>
                </a:solidFill>
                <a:latin typeface="Tahoma"/>
                <a:ea typeface="Tahoma"/>
                <a:cs typeface="Tahoma"/>
                <a:sym typeface="Tahoma"/>
              </a:rPr>
              <a:t> - Stack and roll the leaves into a cylinder.</a:t>
            </a:r>
          </a:p>
        </p:txBody>
      </p:sp>
      <p:pic>
        <p:nvPicPr>
          <p:cNvPr id="315" name="Shape 315"/>
          <p:cNvPicPr preferRelativeResize="0">
            <a:picLocks noGrp="1"/>
          </p:cNvPicPr>
          <p:nvPr>
            <p:ph type="body" idx="1"/>
          </p:nvPr>
        </p:nvPicPr>
        <p:blipFill rotWithShape="1">
          <a:blip r:embed="rId3">
            <a:alphaModFix/>
          </a:blip>
          <a:srcRect/>
          <a:stretch/>
        </p:blipFill>
        <p:spPr>
          <a:xfrm>
            <a:off x="5391150" y="2438400"/>
            <a:ext cx="3752849" cy="2778124"/>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Tahoma"/>
              <a:buNone/>
            </a:pPr>
            <a:r>
              <a:rPr lang="en-US" sz="4400" b="0" i="0" u="none" strike="noStrike" cap="none">
                <a:solidFill>
                  <a:schemeClr val="lt1"/>
                </a:solidFill>
                <a:latin typeface="Tahoma"/>
                <a:ea typeface="Tahoma"/>
                <a:cs typeface="Tahoma"/>
                <a:sym typeface="Tahoma"/>
              </a:rPr>
              <a:t>Diagonal</a:t>
            </a:r>
          </a:p>
        </p:txBody>
      </p:sp>
      <p:sp>
        <p:nvSpPr>
          <p:cNvPr id="321" name="Shape 321"/>
          <p:cNvSpPr txBox="1">
            <a:spLocks noGrp="1"/>
          </p:cNvSpPr>
          <p:nvPr>
            <p:ph type="body" idx="1"/>
          </p:nvPr>
        </p:nvSpPr>
        <p:spPr>
          <a:xfrm>
            <a:off x="838200" y="1600200"/>
            <a:ext cx="7696199"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1" i="0" u="none">
                <a:solidFill>
                  <a:schemeClr val="lt1"/>
                </a:solidFill>
                <a:latin typeface="Tahoma"/>
                <a:ea typeface="Tahoma"/>
                <a:cs typeface="Tahoma"/>
                <a:sym typeface="Tahoma"/>
              </a:rPr>
              <a:t>Oval shaped slices, knife held on angle</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1" i="0" u="none">
                <a:solidFill>
                  <a:schemeClr val="lt1"/>
                </a:solidFill>
                <a:latin typeface="Tahoma"/>
                <a:ea typeface="Tahoma"/>
                <a:cs typeface="Tahoma"/>
                <a:sym typeface="Tahoma"/>
              </a:rPr>
              <a:t>Properly hold the knife and food securely.</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1" i="0" u="none">
                <a:solidFill>
                  <a:schemeClr val="lt1"/>
                </a:solidFill>
                <a:latin typeface="Tahoma"/>
                <a:ea typeface="Tahoma"/>
                <a:cs typeface="Tahoma"/>
                <a:sym typeface="Tahoma"/>
              </a:rPr>
              <a:t>Place knife at an angle </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1" i="0" u="none">
                <a:solidFill>
                  <a:schemeClr val="lt1"/>
                </a:solidFill>
                <a:latin typeface="Tahoma"/>
                <a:ea typeface="Tahoma"/>
                <a:cs typeface="Tahoma"/>
                <a:sym typeface="Tahoma"/>
              </a:rPr>
              <a:t>Slice through</a:t>
            </a:r>
          </a:p>
        </p:txBody>
      </p:sp>
      <p:pic>
        <p:nvPicPr>
          <p:cNvPr id="322" name="Shape 322"/>
          <p:cNvPicPr preferRelativeResize="0"/>
          <p:nvPr/>
        </p:nvPicPr>
        <p:blipFill rotWithShape="1">
          <a:blip r:embed="rId3">
            <a:alphaModFix/>
          </a:blip>
          <a:srcRect/>
          <a:stretch/>
        </p:blipFill>
        <p:spPr>
          <a:xfrm>
            <a:off x="5334000" y="4648200"/>
            <a:ext cx="3333750" cy="1943100"/>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Small Appliances</a:t>
            </a:r>
          </a:p>
        </p:txBody>
      </p:sp>
      <p:sp>
        <p:nvSpPr>
          <p:cNvPr id="328" name="Shape 328"/>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2800" b="1" i="0" u="none">
                <a:solidFill>
                  <a:schemeClr val="lt1"/>
                </a:solidFill>
                <a:latin typeface="Tahoma"/>
                <a:ea typeface="Tahoma"/>
                <a:cs typeface="Tahoma"/>
                <a:sym typeface="Tahoma"/>
              </a:rPr>
              <a:t>1) Stand Mixers - </a:t>
            </a:r>
            <a:r>
              <a:rPr lang="en-US" sz="2800" b="0" i="0" u="none">
                <a:solidFill>
                  <a:schemeClr val="lt1"/>
                </a:solidFill>
                <a:latin typeface="Tahoma"/>
                <a:ea typeface="Tahoma"/>
                <a:cs typeface="Tahoma"/>
                <a:sym typeface="Tahoma"/>
              </a:rPr>
              <a:t>sturdy and hardworking – more powerful than a hand mixer</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1" i="0" u="none">
                <a:solidFill>
                  <a:schemeClr val="lt1"/>
                </a:solidFill>
                <a:latin typeface="Tahoma"/>
                <a:ea typeface="Tahoma"/>
                <a:cs typeface="Tahoma"/>
                <a:sym typeface="Tahoma"/>
              </a:rPr>
              <a:t>2) Food Processor</a:t>
            </a:r>
            <a:r>
              <a:rPr lang="en-US" sz="2800" b="0" i="0" u="none">
                <a:solidFill>
                  <a:schemeClr val="lt1"/>
                </a:solidFill>
                <a:latin typeface="Tahoma"/>
                <a:ea typeface="Tahoma"/>
                <a:cs typeface="Tahoma"/>
                <a:sym typeface="Tahoma"/>
              </a:rPr>
              <a:t> - The bowl capacity is large, cuts, blends, mixes, shreds, etc</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1" i="0" u="none">
                <a:solidFill>
                  <a:schemeClr val="lt1"/>
                </a:solidFill>
                <a:latin typeface="Tahoma"/>
                <a:ea typeface="Tahoma"/>
                <a:cs typeface="Tahoma"/>
                <a:sym typeface="Tahoma"/>
              </a:rPr>
              <a:t>3) Blenders</a:t>
            </a:r>
            <a:r>
              <a:rPr lang="en-US" sz="2800" b="0" i="0" u="none">
                <a:solidFill>
                  <a:schemeClr val="lt1"/>
                </a:solidFill>
                <a:latin typeface="Tahoma"/>
                <a:ea typeface="Tahoma"/>
                <a:cs typeface="Tahoma"/>
                <a:sym typeface="Tahoma"/>
              </a:rPr>
              <a:t> - workhorse in the kitchen. Use it to make salad dressings, blend bisque soups, and make milkshakes for the kids in summer.</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4) </a:t>
            </a:r>
            <a:r>
              <a:rPr lang="en-US" sz="2800" b="1" i="0" u="none">
                <a:solidFill>
                  <a:schemeClr val="lt1"/>
                </a:solidFill>
                <a:latin typeface="Tahoma"/>
                <a:ea typeface="Tahoma"/>
                <a:cs typeface="Tahoma"/>
                <a:sym typeface="Tahoma"/>
              </a:rPr>
              <a:t>Immersion blenders </a:t>
            </a:r>
            <a:r>
              <a:rPr lang="en-US" sz="2800" b="0" i="0" u="none">
                <a:solidFill>
                  <a:schemeClr val="lt1"/>
                </a:solidFill>
                <a:latin typeface="Tahoma"/>
                <a:ea typeface="Tahoma"/>
                <a:cs typeface="Tahoma"/>
                <a:sym typeface="Tahoma"/>
              </a:rPr>
              <a:t>– Handheld “blenders”.  They are at the end of a stick so you can submerse it in the liquid.</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Thermometer Calibration</a:t>
            </a:r>
          </a:p>
        </p:txBody>
      </p:sp>
      <p:sp>
        <p:nvSpPr>
          <p:cNvPr id="334" name="Shape 334"/>
          <p:cNvSpPr txBox="1">
            <a:spLocks noGrp="1"/>
          </p:cNvSpPr>
          <p:nvPr>
            <p:ph type="body" idx="1"/>
          </p:nvPr>
        </p:nvSpPr>
        <p:spPr>
          <a:xfrm>
            <a:off x="381000" y="1219200"/>
            <a:ext cx="4190999"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1500" b="1" i="0" u="none">
                <a:solidFill>
                  <a:schemeClr val="lt1"/>
                </a:solidFill>
                <a:latin typeface="Tahoma"/>
                <a:ea typeface="Tahoma"/>
                <a:cs typeface="Tahoma"/>
                <a:sym typeface="Tahoma"/>
              </a:rPr>
              <a:t>Ice Point Method </a:t>
            </a:r>
          </a:p>
          <a:p>
            <a:pPr marL="342900" marR="0" lvl="0" indent="-342900" algn="l" rtl="0">
              <a:lnSpc>
                <a:spcPct val="100000"/>
              </a:lnSpc>
              <a:spcBef>
                <a:spcPts val="300"/>
              </a:spcBef>
              <a:spcAft>
                <a:spcPts val="0"/>
              </a:spcAft>
              <a:buClr>
                <a:schemeClr val="hlink"/>
              </a:buClr>
              <a:buSzPct val="80000"/>
              <a:buFont typeface="Noto Sans Symbols"/>
              <a:buChar char="■"/>
            </a:pPr>
            <a:r>
              <a:rPr lang="en-US" sz="1500" b="0" i="0" u="none">
                <a:solidFill>
                  <a:schemeClr val="lt1"/>
                </a:solidFill>
                <a:latin typeface="Tahoma"/>
                <a:ea typeface="Tahoma"/>
                <a:cs typeface="Tahoma"/>
                <a:sym typeface="Tahoma"/>
              </a:rPr>
              <a:t>►Fill an insulated  cup with crushed ice and water. </a:t>
            </a:r>
            <a:br>
              <a:rPr lang="en-US" sz="1500" b="0" i="0" u="none">
                <a:solidFill>
                  <a:schemeClr val="lt1"/>
                </a:solidFill>
                <a:latin typeface="Tahoma"/>
                <a:ea typeface="Tahoma"/>
                <a:cs typeface="Tahoma"/>
                <a:sym typeface="Tahoma"/>
              </a:rPr>
            </a:br>
            <a:r>
              <a:rPr lang="en-US" sz="1500" b="0" i="0" u="none">
                <a:solidFill>
                  <a:schemeClr val="lt1"/>
                </a:solidFill>
                <a:latin typeface="Tahoma"/>
                <a:ea typeface="Tahoma"/>
                <a:cs typeface="Tahoma"/>
                <a:sym typeface="Tahoma"/>
              </a:rPr>
              <a:t/>
            </a:r>
            <a:br>
              <a:rPr lang="en-US" sz="1500" b="0" i="0" u="none">
                <a:solidFill>
                  <a:schemeClr val="lt1"/>
                </a:solidFill>
                <a:latin typeface="Tahoma"/>
                <a:ea typeface="Tahoma"/>
                <a:cs typeface="Tahoma"/>
                <a:sym typeface="Tahoma"/>
              </a:rPr>
            </a:br>
            <a:r>
              <a:rPr lang="en-US" sz="1500" b="0" i="0" u="none">
                <a:solidFill>
                  <a:schemeClr val="lt1"/>
                </a:solidFill>
                <a:latin typeface="Tahoma"/>
                <a:ea typeface="Tahoma"/>
                <a:cs typeface="Tahoma"/>
                <a:sym typeface="Tahoma"/>
              </a:rPr>
              <a:t>►The cup  must have enough crushed ice  to provide an environment of 32°F, so you may need to pack more ice into the cup  during the process. </a:t>
            </a:r>
            <a:br>
              <a:rPr lang="en-US" sz="1500" b="0" i="0" u="none">
                <a:solidFill>
                  <a:schemeClr val="lt1"/>
                </a:solidFill>
                <a:latin typeface="Tahoma"/>
                <a:ea typeface="Tahoma"/>
                <a:cs typeface="Tahoma"/>
                <a:sym typeface="Tahoma"/>
              </a:rPr>
            </a:br>
            <a:r>
              <a:rPr lang="en-US" sz="1500" b="0" i="0" u="none">
                <a:solidFill>
                  <a:schemeClr val="lt1"/>
                </a:solidFill>
                <a:latin typeface="Tahoma"/>
                <a:ea typeface="Tahoma"/>
                <a:cs typeface="Tahoma"/>
                <a:sym typeface="Tahoma"/>
              </a:rPr>
              <a:t/>
            </a:r>
            <a:br>
              <a:rPr lang="en-US" sz="1500" b="0" i="0" u="none">
                <a:solidFill>
                  <a:schemeClr val="lt1"/>
                </a:solidFill>
                <a:latin typeface="Tahoma"/>
                <a:ea typeface="Tahoma"/>
                <a:cs typeface="Tahoma"/>
                <a:sym typeface="Tahoma"/>
              </a:rPr>
            </a:br>
            <a:r>
              <a:rPr lang="en-US" sz="1500" b="0" i="0" u="none">
                <a:solidFill>
                  <a:schemeClr val="lt1"/>
                </a:solidFill>
                <a:latin typeface="Tahoma"/>
                <a:ea typeface="Tahoma"/>
                <a:cs typeface="Tahoma"/>
                <a:sym typeface="Tahoma"/>
              </a:rPr>
              <a:t>► When the mixture of the water has stabilized in about four or five minutes, insert the thermometer to be calibrated to the appropriate immersion depth. </a:t>
            </a:r>
            <a:br>
              <a:rPr lang="en-US" sz="1500" b="0" i="0" u="none">
                <a:solidFill>
                  <a:schemeClr val="lt1"/>
                </a:solidFill>
                <a:latin typeface="Tahoma"/>
                <a:ea typeface="Tahoma"/>
                <a:cs typeface="Tahoma"/>
                <a:sym typeface="Tahoma"/>
              </a:rPr>
            </a:br>
            <a:r>
              <a:rPr lang="en-US" sz="1500" b="0" i="0" u="none">
                <a:solidFill>
                  <a:schemeClr val="lt1"/>
                </a:solidFill>
                <a:latin typeface="Tahoma"/>
                <a:ea typeface="Tahoma"/>
                <a:cs typeface="Tahoma"/>
                <a:sym typeface="Tahoma"/>
              </a:rPr>
              <a:t/>
            </a:r>
            <a:br>
              <a:rPr lang="en-US" sz="1500" b="0" i="0" u="none">
                <a:solidFill>
                  <a:schemeClr val="lt1"/>
                </a:solidFill>
                <a:latin typeface="Tahoma"/>
                <a:ea typeface="Tahoma"/>
                <a:cs typeface="Tahoma"/>
                <a:sym typeface="Tahoma"/>
              </a:rPr>
            </a:br>
            <a:r>
              <a:rPr lang="en-US" sz="1500" b="0" i="0" u="none">
                <a:solidFill>
                  <a:schemeClr val="lt1"/>
                </a:solidFill>
                <a:latin typeface="Tahoma"/>
                <a:ea typeface="Tahoma"/>
                <a:cs typeface="Tahoma"/>
                <a:sym typeface="Tahoma"/>
              </a:rPr>
              <a:t>►Be sure to hold the stem of the instrument away from the bottom and sides of the container (preferably one inch) to avoid error. </a:t>
            </a:r>
          </a:p>
          <a:p>
            <a:pPr marL="342900" marR="0" lvl="0" indent="-342900" algn="l" rtl="0">
              <a:lnSpc>
                <a:spcPct val="100000"/>
              </a:lnSpc>
              <a:spcBef>
                <a:spcPts val="300"/>
              </a:spcBef>
              <a:spcAft>
                <a:spcPts val="0"/>
              </a:spcAft>
              <a:buClr>
                <a:schemeClr val="hlink"/>
              </a:buClr>
              <a:buSzPct val="80000"/>
              <a:buFont typeface="Noto Sans Symbols"/>
              <a:buChar char="■"/>
            </a:pPr>
            <a:r>
              <a:rPr lang="en-US" sz="1500" b="0" i="0" u="none">
                <a:solidFill>
                  <a:schemeClr val="lt1"/>
                </a:solidFill>
                <a:latin typeface="Tahoma"/>
                <a:ea typeface="Tahoma"/>
                <a:cs typeface="Tahoma"/>
                <a:sym typeface="Tahoma"/>
              </a:rPr>
              <a:t>► If your thermometer is not accurate within +/- 2°F of 32°F., adjust the thermometer accordingly. The ice point method permits calibration to within 0.1°F. </a:t>
            </a:r>
          </a:p>
          <a:p>
            <a:pPr marL="342900" marR="0" lvl="0" indent="-342900" algn="l" rtl="0">
              <a:spcBef>
                <a:spcPts val="300"/>
              </a:spcBef>
              <a:spcAft>
                <a:spcPts val="0"/>
              </a:spcAft>
              <a:buClr>
                <a:schemeClr val="hlink"/>
              </a:buClr>
              <a:buSzPct val="80000"/>
              <a:buFont typeface="Noto Sans Symbols"/>
              <a:buNone/>
            </a:pPr>
            <a:endParaRPr sz="1500" b="0" i="0" u="none">
              <a:solidFill>
                <a:schemeClr val="lt1"/>
              </a:solidFill>
              <a:latin typeface="Tahoma"/>
              <a:ea typeface="Tahoma"/>
              <a:cs typeface="Tahoma"/>
              <a:sym typeface="Tahoma"/>
            </a:endParaRPr>
          </a:p>
        </p:txBody>
      </p:sp>
      <p:sp>
        <p:nvSpPr>
          <p:cNvPr id="335" name="Shape 335"/>
          <p:cNvSpPr txBox="1"/>
          <p:nvPr/>
        </p:nvSpPr>
        <p:spPr>
          <a:xfrm>
            <a:off x="4876800" y="1225550"/>
            <a:ext cx="3962399" cy="5632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ahoma"/>
              <a:buNone/>
            </a:pPr>
            <a:r>
              <a:rPr lang="en-US" sz="1800" b="1" i="0" u="none">
                <a:solidFill>
                  <a:schemeClr val="lt1"/>
                </a:solidFill>
                <a:latin typeface="Tahoma"/>
                <a:ea typeface="Tahoma"/>
                <a:cs typeface="Tahoma"/>
                <a:sym typeface="Tahoma"/>
              </a:rPr>
              <a:t>Boiling Point Method</a:t>
            </a:r>
            <a:r>
              <a:rPr lang="en-US" sz="1800" b="0" i="0" u="none">
                <a:solidFill>
                  <a:schemeClr val="lt1"/>
                </a:solidFill>
                <a:latin typeface="Tahoma"/>
                <a:ea typeface="Tahoma"/>
                <a:cs typeface="Tahoma"/>
                <a:sym typeface="Tahoma"/>
              </a:rPr>
              <a:t> </a:t>
            </a:r>
          </a:p>
          <a:p>
            <a:pPr marL="0" marR="0" lvl="0" indent="0" algn="l" rtl="0">
              <a:lnSpc>
                <a:spcPct val="100000"/>
              </a:lnSpc>
              <a:spcBef>
                <a:spcPts val="0"/>
              </a:spcBef>
              <a:spcAft>
                <a:spcPts val="0"/>
              </a:spcAft>
              <a:buClr>
                <a:schemeClr val="lt1"/>
              </a:buClr>
              <a:buSzPct val="25000"/>
              <a:buFont typeface="Tahoma"/>
              <a:buNone/>
            </a:pPr>
            <a:r>
              <a:rPr lang="en-US" sz="1800" b="0" i="0" u="none">
                <a:solidFill>
                  <a:schemeClr val="lt1"/>
                </a:solidFill>
                <a:latin typeface="Tahoma"/>
                <a:ea typeface="Tahoma"/>
                <a:cs typeface="Tahoma"/>
                <a:sym typeface="Tahoma"/>
              </a:rPr>
              <a:t> ►  Place distilled water in a container and heat. </a:t>
            </a:r>
            <a:br>
              <a:rPr lang="en-US" sz="1800" b="0" i="0" u="none">
                <a:solidFill>
                  <a:schemeClr val="lt1"/>
                </a:solidFill>
                <a:latin typeface="Tahoma"/>
                <a:ea typeface="Tahoma"/>
                <a:cs typeface="Tahoma"/>
                <a:sym typeface="Tahoma"/>
              </a:rPr>
            </a:br>
            <a:r>
              <a:rPr lang="en-US" sz="1800" b="0" i="0" u="none">
                <a:solidFill>
                  <a:schemeClr val="lt1"/>
                </a:solidFill>
                <a:latin typeface="Tahoma"/>
                <a:ea typeface="Tahoma"/>
                <a:cs typeface="Tahoma"/>
                <a:sym typeface="Tahoma"/>
              </a:rPr>
              <a:t>  </a:t>
            </a:r>
            <a:br>
              <a:rPr lang="en-US" sz="1800" b="0" i="0" u="none">
                <a:solidFill>
                  <a:schemeClr val="lt1"/>
                </a:solidFill>
                <a:latin typeface="Tahoma"/>
                <a:ea typeface="Tahoma"/>
                <a:cs typeface="Tahoma"/>
                <a:sym typeface="Tahoma"/>
              </a:rPr>
            </a:br>
            <a:r>
              <a:rPr lang="en-US" sz="1800" b="0" i="0" u="none">
                <a:solidFill>
                  <a:schemeClr val="lt1"/>
                </a:solidFill>
                <a:latin typeface="Tahoma"/>
                <a:ea typeface="Tahoma"/>
                <a:cs typeface="Tahoma"/>
                <a:sym typeface="Tahoma"/>
              </a:rPr>
              <a:t>►  After the water in the container has reached a complete “rolling” boil, insert the instrument to the appropriate immersion depth. </a:t>
            </a:r>
            <a:br>
              <a:rPr lang="en-US" sz="1800" b="0" i="0" u="none">
                <a:solidFill>
                  <a:schemeClr val="lt1"/>
                </a:solidFill>
                <a:latin typeface="Tahoma"/>
                <a:ea typeface="Tahoma"/>
                <a:cs typeface="Tahoma"/>
                <a:sym typeface="Tahoma"/>
              </a:rPr>
            </a:br>
            <a:r>
              <a:rPr lang="en-US" sz="1800" b="0" i="0" u="none">
                <a:solidFill>
                  <a:schemeClr val="lt1"/>
                </a:solidFill>
                <a:latin typeface="Tahoma"/>
                <a:ea typeface="Tahoma"/>
                <a:cs typeface="Tahoma"/>
                <a:sym typeface="Tahoma"/>
              </a:rPr>
              <a:t/>
            </a:r>
            <a:br>
              <a:rPr lang="en-US" sz="1800" b="0" i="0" u="none">
                <a:solidFill>
                  <a:schemeClr val="lt1"/>
                </a:solidFill>
                <a:latin typeface="Tahoma"/>
                <a:ea typeface="Tahoma"/>
                <a:cs typeface="Tahoma"/>
                <a:sym typeface="Tahoma"/>
              </a:rPr>
            </a:br>
            <a:r>
              <a:rPr lang="en-US" sz="1800" b="0" i="0" u="none">
                <a:solidFill>
                  <a:schemeClr val="lt1"/>
                </a:solidFill>
                <a:latin typeface="Tahoma"/>
                <a:ea typeface="Tahoma"/>
                <a:cs typeface="Tahoma"/>
                <a:sym typeface="Tahoma"/>
              </a:rPr>
              <a:t>►  Be sure there is at least a two-inch clearance between the stem or sensing element and the bottom and sides of the container. </a:t>
            </a:r>
            <a:br>
              <a:rPr lang="en-US" sz="1800" b="0" i="0" u="none">
                <a:solidFill>
                  <a:schemeClr val="lt1"/>
                </a:solidFill>
                <a:latin typeface="Tahoma"/>
                <a:ea typeface="Tahoma"/>
                <a:cs typeface="Tahoma"/>
                <a:sym typeface="Tahoma"/>
              </a:rPr>
            </a:br>
            <a:r>
              <a:rPr lang="en-US" sz="1800" b="0" i="0" u="none">
                <a:solidFill>
                  <a:schemeClr val="lt1"/>
                </a:solidFill>
                <a:latin typeface="Tahoma"/>
                <a:ea typeface="Tahoma"/>
                <a:cs typeface="Tahoma"/>
                <a:sym typeface="Tahoma"/>
              </a:rPr>
              <a:t/>
            </a:r>
            <a:br>
              <a:rPr lang="en-US" sz="1800" b="0" i="0" u="none">
                <a:solidFill>
                  <a:schemeClr val="lt1"/>
                </a:solidFill>
                <a:latin typeface="Tahoma"/>
                <a:ea typeface="Tahoma"/>
                <a:cs typeface="Tahoma"/>
                <a:sym typeface="Tahoma"/>
              </a:rPr>
            </a:br>
            <a:r>
              <a:rPr lang="en-US" sz="1800" b="0" i="0" u="none">
                <a:solidFill>
                  <a:schemeClr val="lt1"/>
                </a:solidFill>
                <a:latin typeface="Tahoma"/>
                <a:ea typeface="Tahoma"/>
                <a:cs typeface="Tahoma"/>
                <a:sym typeface="Tahoma"/>
              </a:rPr>
              <a:t>►  If your thermometer is not accurate within +/- 2°F of 212°F., adjust thermometer accordingly. The boiling point method permits calibration to within 1.0°F. </a:t>
            </a:r>
          </a:p>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Fiber</a:t>
            </a:r>
          </a:p>
        </p:txBody>
      </p:sp>
      <p:sp>
        <p:nvSpPr>
          <p:cNvPr id="341" name="Shape 341"/>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20-35 grams daily</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Roughage</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Attracts water to our intestines, and moves food through the intestines faster</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Keeps bowel movements soft, reduces constipation</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Cellulose = nondigestible fiber</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Food high in fiber:  fruits, vegetables, whole grains, legumes, bran cereal, dry beans</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Reduces risk of diverticulosis, colon &amp; rectal cancer</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To add fiber to a recipe add: bananas, berries, replace flour with part whole wheat flour</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762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EXERCISE</a:t>
            </a:r>
          </a:p>
        </p:txBody>
      </p:sp>
      <p:sp>
        <p:nvSpPr>
          <p:cNvPr id="347" name="Shape 347"/>
          <p:cNvSpPr txBox="1">
            <a:spLocks noGrp="1"/>
          </p:cNvSpPr>
          <p:nvPr>
            <p:ph type="body" idx="1"/>
          </p:nvPr>
        </p:nvSpPr>
        <p:spPr>
          <a:xfrm>
            <a:off x="457200" y="10668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Important throughout the life cycle </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Improves self-esteem and feelings of well-being </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Increases fitness level </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Helps build and maintain bones, muscles, and joints </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 Builds endurance and muscle strength</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*To lose weight you need to decrease calories &amp; increase exercise – up to 2 lbs a week weight loss is safe</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Exercise cont.</a:t>
            </a:r>
          </a:p>
        </p:txBody>
      </p:sp>
      <p:sp>
        <p:nvSpPr>
          <p:cNvPr id="353" name="Shape 353"/>
          <p:cNvSpPr txBox="1">
            <a:spLocks noGrp="1"/>
          </p:cNvSpPr>
          <p:nvPr>
            <p:ph type="body" idx="1"/>
          </p:nvPr>
        </p:nvSpPr>
        <p:spPr>
          <a:xfrm>
            <a:off x="457200" y="14478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Enhances flexibility and posture </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Helps manage weight </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Lowers risk of heart disease, colon cancer, and type 2 diabetes </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Helps control blood pressure </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Reduces feelings of depression and anxiety </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*The most important nutrient to replace after exercising is WATER</a:t>
            </a:r>
          </a:p>
          <a:p>
            <a:pPr marL="342900" marR="0" lvl="0" indent="-342900" algn="l" rtl="0">
              <a:spcBef>
                <a:spcPts val="640"/>
              </a:spcBef>
              <a:spcAft>
                <a:spcPts val="0"/>
              </a:spcAft>
              <a:buClr>
                <a:schemeClr val="hlink"/>
              </a:buClr>
              <a:buSzPct val="80000"/>
              <a:buFont typeface="Noto Sans Symbols"/>
              <a:buNone/>
            </a:pPr>
            <a:endParaRPr sz="3200" b="0" i="0" u="none">
              <a:solidFill>
                <a:schemeClr val="lt1"/>
              </a:solidFill>
              <a:latin typeface="Tahoma"/>
              <a:ea typeface="Tahoma"/>
              <a:cs typeface="Tahoma"/>
              <a:sym typeface="Tahoma"/>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609600"/>
            <a:ext cx="7772400" cy="5486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80000"/>
              <a:buFont typeface="Noto Sans Symbols"/>
              <a:buChar char="■"/>
            </a:pPr>
            <a:r>
              <a:rPr lang="en-US" sz="2400" b="1" i="0" u="none" strike="noStrike" cap="none">
                <a:solidFill>
                  <a:schemeClr val="lt1"/>
                </a:solidFill>
                <a:latin typeface="Tahoma"/>
                <a:ea typeface="Tahoma"/>
                <a:cs typeface="Tahoma"/>
                <a:sym typeface="Tahoma"/>
              </a:rPr>
              <a:t>Paring knife</a:t>
            </a:r>
          </a:p>
          <a:p>
            <a:pPr marL="742950" marR="0" lvl="1" indent="-285750" algn="l" rtl="0">
              <a:lnSpc>
                <a:spcPct val="9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To cut or peel small food items</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1" i="0" u="none" strike="noStrike" cap="none">
                <a:solidFill>
                  <a:schemeClr val="lt1"/>
                </a:solidFill>
                <a:latin typeface="Tahoma"/>
                <a:ea typeface="Tahoma"/>
                <a:cs typeface="Tahoma"/>
                <a:sym typeface="Tahoma"/>
              </a:rPr>
              <a:t>Refrigerator/freezer thermometer</a:t>
            </a:r>
          </a:p>
          <a:p>
            <a:pPr marL="742950" marR="0" lvl="1" indent="-285750" algn="l" rtl="0">
              <a:lnSpc>
                <a:spcPct val="9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Used to measure internal temperature of refrigerator/freezer</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1" i="0" u="none" strike="noStrike" cap="none">
                <a:solidFill>
                  <a:schemeClr val="lt1"/>
                </a:solidFill>
                <a:latin typeface="Tahoma"/>
                <a:ea typeface="Tahoma"/>
                <a:cs typeface="Tahoma"/>
                <a:sym typeface="Tahoma"/>
              </a:rPr>
              <a:t>Rubber scraper</a:t>
            </a:r>
          </a:p>
          <a:p>
            <a:pPr marL="742950" marR="0" lvl="1" indent="-285750" algn="l" rtl="0">
              <a:lnSpc>
                <a:spcPct val="9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Has a rubber end </a:t>
            </a:r>
          </a:p>
          <a:p>
            <a:pPr marL="742950" marR="0" lvl="1" indent="-285750" algn="l" rtl="0">
              <a:lnSpc>
                <a:spcPct val="9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Used to scrape out food from bowls, measuring cups, etc.</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1" i="0" u="none" strike="noStrike" cap="none">
                <a:solidFill>
                  <a:schemeClr val="lt1"/>
                </a:solidFill>
                <a:latin typeface="Tahoma"/>
                <a:ea typeface="Tahoma"/>
                <a:cs typeface="Tahoma"/>
                <a:sym typeface="Tahoma"/>
              </a:rPr>
              <a:t>Slotted spoon</a:t>
            </a:r>
          </a:p>
          <a:p>
            <a:pPr marL="742950" marR="0" lvl="1" indent="-285750" algn="l" rtl="0">
              <a:lnSpc>
                <a:spcPct val="9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Spoon with holes</a:t>
            </a:r>
          </a:p>
          <a:p>
            <a:pPr marL="742950" marR="0" lvl="1" indent="-285750" algn="l" rtl="0">
              <a:lnSpc>
                <a:spcPct val="9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Used to take solids out of liquids</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1" i="0" u="none" strike="noStrike" cap="none">
                <a:solidFill>
                  <a:schemeClr val="lt1"/>
                </a:solidFill>
                <a:latin typeface="Tahoma"/>
                <a:ea typeface="Tahoma"/>
                <a:cs typeface="Tahoma"/>
                <a:sym typeface="Tahoma"/>
              </a:rPr>
              <a:t>Straight edge/metal spatula</a:t>
            </a:r>
          </a:p>
          <a:p>
            <a:pPr marL="742950" marR="0" lvl="1" indent="-285750" algn="l" rtl="0">
              <a:lnSpc>
                <a:spcPct val="9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Long flat spatula with a straight edge</a:t>
            </a:r>
          </a:p>
          <a:p>
            <a:pPr marL="742950" marR="0" lvl="1" indent="-285750" algn="l" rtl="0">
              <a:lnSpc>
                <a:spcPct val="9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Used for leveling and frosting cakes</a:t>
            </a:r>
          </a:p>
          <a:p>
            <a:pPr marL="342900" marR="0" lvl="0" indent="-342900" algn="l" rtl="0">
              <a:spcBef>
                <a:spcPts val="480"/>
              </a:spcBef>
              <a:spcAft>
                <a:spcPts val="0"/>
              </a:spcAft>
              <a:buClr>
                <a:schemeClr val="hlink"/>
              </a:buClr>
              <a:buSzPct val="80000"/>
              <a:buFont typeface="Noto Sans Symbols"/>
              <a:buNone/>
            </a:pPr>
            <a:endParaRPr sz="2400" b="0" i="0" u="none" strike="noStrike" cap="none">
              <a:solidFill>
                <a:schemeClr val="lt1"/>
              </a:solidFill>
              <a:latin typeface="Tahoma"/>
              <a:ea typeface="Tahoma"/>
              <a:cs typeface="Tahoma"/>
              <a:sym typeface="Tahoma"/>
            </a:endParaRP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Proper Nutrition Helps:</a:t>
            </a:r>
          </a:p>
        </p:txBody>
      </p:sp>
      <p:sp>
        <p:nvSpPr>
          <p:cNvPr id="359" name="Shape 359"/>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Body resist disease</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Recuperation</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Supply energy</a:t>
            </a:r>
          </a:p>
          <a:p>
            <a:pPr marL="342900" marR="0" lvl="0" indent="-342900" algn="l" rtl="0">
              <a:spcBef>
                <a:spcPts val="640"/>
              </a:spcBef>
              <a:spcAft>
                <a:spcPts val="0"/>
              </a:spcAft>
              <a:buClr>
                <a:schemeClr val="hlink"/>
              </a:buClr>
              <a:buSzPct val="80000"/>
              <a:buFont typeface="Noto Sans Symbols"/>
              <a:buNone/>
            </a:pPr>
            <a:endParaRPr sz="3200" b="0" i="0" u="none">
              <a:solidFill>
                <a:schemeClr val="lt1"/>
              </a:solidFill>
              <a:latin typeface="Tahoma"/>
              <a:ea typeface="Tahoma"/>
              <a:cs typeface="Tahoma"/>
              <a:sym typeface="Tahoma"/>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Childhood Nutrition</a:t>
            </a:r>
          </a:p>
        </p:txBody>
      </p:sp>
      <p:sp>
        <p:nvSpPr>
          <p:cNvPr id="365" name="Shape 365"/>
          <p:cNvSpPr txBox="1">
            <a:spLocks noGrp="1"/>
          </p:cNvSpPr>
          <p:nvPr>
            <p:ph type="body" idx="1"/>
          </p:nvPr>
        </p:nvSpPr>
        <p:spPr>
          <a:xfrm>
            <a:off x="457200" y="1447800"/>
            <a:ext cx="8229600" cy="4495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Children have very </a:t>
            </a:r>
            <a:r>
              <a:rPr lang="en-US" sz="3200" b="0" i="0" u="sng">
                <a:solidFill>
                  <a:schemeClr val="lt1"/>
                </a:solidFill>
                <a:latin typeface="Tahoma"/>
                <a:ea typeface="Tahoma"/>
                <a:cs typeface="Tahoma"/>
                <a:sym typeface="Tahoma"/>
              </a:rPr>
              <a:t>small</a:t>
            </a:r>
            <a:r>
              <a:rPr lang="en-US" sz="3200" b="0" i="0" u="none">
                <a:solidFill>
                  <a:schemeClr val="lt1"/>
                </a:solidFill>
                <a:latin typeface="Tahoma"/>
                <a:ea typeface="Tahoma"/>
                <a:cs typeface="Tahoma"/>
                <a:sym typeface="Tahoma"/>
              </a:rPr>
              <a:t> stomachs that cannot hold very much food at one time.  </a:t>
            </a:r>
          </a:p>
          <a:p>
            <a:pPr marL="342900" marR="0" lvl="0" indent="-342900" algn="l" rtl="0">
              <a:lnSpc>
                <a:spcPct val="9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Therefore, they need between-meal </a:t>
            </a:r>
            <a:r>
              <a:rPr lang="en-US" sz="3200" b="0" i="0" u="sng">
                <a:solidFill>
                  <a:schemeClr val="lt1"/>
                </a:solidFill>
                <a:latin typeface="Tahoma"/>
                <a:ea typeface="Tahoma"/>
                <a:cs typeface="Tahoma"/>
                <a:sym typeface="Tahoma"/>
              </a:rPr>
              <a:t>snacks </a:t>
            </a:r>
            <a:r>
              <a:rPr lang="en-US" sz="3200" b="0" i="0" u="none">
                <a:solidFill>
                  <a:schemeClr val="lt1"/>
                </a:solidFill>
                <a:latin typeface="Tahoma"/>
                <a:ea typeface="Tahoma"/>
                <a:cs typeface="Tahoma"/>
                <a:sym typeface="Tahoma"/>
              </a:rPr>
              <a:t>to help supply enough energy and nutrients.  </a:t>
            </a:r>
          </a:p>
          <a:p>
            <a:pPr marL="342900" marR="0" lvl="0" indent="-342900" algn="l" rtl="0">
              <a:lnSpc>
                <a:spcPct val="9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*Nutrient dense snacks could include:</a:t>
            </a:r>
            <a:br>
              <a:rPr lang="en-US" sz="3200" b="0" i="0" u="none">
                <a:solidFill>
                  <a:schemeClr val="lt1"/>
                </a:solidFill>
                <a:latin typeface="Tahoma"/>
                <a:ea typeface="Tahoma"/>
                <a:cs typeface="Tahoma"/>
                <a:sym typeface="Tahoma"/>
              </a:rPr>
            </a:br>
            <a:r>
              <a:rPr lang="en-US" sz="3200" b="0" i="0" u="none">
                <a:solidFill>
                  <a:schemeClr val="lt1"/>
                </a:solidFill>
                <a:latin typeface="Tahoma"/>
                <a:ea typeface="Tahoma"/>
                <a:cs typeface="Tahoma"/>
                <a:sym typeface="Tahoma"/>
              </a:rPr>
              <a:t>*</a:t>
            </a:r>
            <a:r>
              <a:rPr lang="en-US" sz="3200" b="0" i="0" u="sng">
                <a:solidFill>
                  <a:schemeClr val="lt1"/>
                </a:solidFill>
                <a:latin typeface="Tahoma"/>
                <a:ea typeface="Tahoma"/>
                <a:cs typeface="Tahoma"/>
                <a:sym typeface="Tahoma"/>
              </a:rPr>
              <a:t>juice, yogurt, milk, fruit, vegetables, cooked meat, unsweetened cereal, whole grain crackers</a:t>
            </a:r>
          </a:p>
          <a:p>
            <a:pPr marL="342900" marR="0" lvl="0" indent="-342900" algn="l" rtl="0">
              <a:lnSpc>
                <a:spcPct val="9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*Kids like bright colored finger foods.</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Prenatal Nutrition</a:t>
            </a:r>
          </a:p>
        </p:txBody>
      </p:sp>
      <p:sp>
        <p:nvSpPr>
          <p:cNvPr id="371" name="Shape 371"/>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Proper development during the prenatal period depends on the </a:t>
            </a:r>
            <a:r>
              <a:rPr lang="en-US" sz="2800" b="0" i="0" u="sng">
                <a:solidFill>
                  <a:schemeClr val="lt1"/>
                </a:solidFill>
                <a:latin typeface="Tahoma"/>
                <a:ea typeface="Tahoma"/>
                <a:cs typeface="Tahoma"/>
                <a:sym typeface="Tahoma"/>
              </a:rPr>
              <a:t>right</a:t>
            </a:r>
            <a:r>
              <a:rPr lang="en-US" sz="2800" b="0" i="0" u="none">
                <a:solidFill>
                  <a:schemeClr val="lt1"/>
                </a:solidFill>
                <a:latin typeface="Tahoma"/>
                <a:ea typeface="Tahoma"/>
                <a:cs typeface="Tahoma"/>
                <a:sym typeface="Tahoma"/>
              </a:rPr>
              <a:t> </a:t>
            </a:r>
            <a:r>
              <a:rPr lang="en-US" sz="2800" b="0" i="0" u="sng">
                <a:solidFill>
                  <a:schemeClr val="lt1"/>
                </a:solidFill>
                <a:latin typeface="Tahoma"/>
                <a:ea typeface="Tahoma"/>
                <a:cs typeface="Tahoma"/>
                <a:sym typeface="Tahoma"/>
              </a:rPr>
              <a:t>nutrients</a:t>
            </a:r>
            <a:r>
              <a:rPr lang="en-US" sz="2800" b="0" i="0" u="none">
                <a:solidFill>
                  <a:schemeClr val="lt1"/>
                </a:solidFill>
                <a:latin typeface="Tahoma"/>
                <a:ea typeface="Tahoma"/>
                <a:cs typeface="Tahoma"/>
                <a:sym typeface="Tahoma"/>
              </a:rPr>
              <a:t>.  This responsibility falls on the </a:t>
            </a:r>
            <a:r>
              <a:rPr lang="en-US" sz="2800" b="0" i="0" u="sng">
                <a:solidFill>
                  <a:schemeClr val="lt1"/>
                </a:solidFill>
                <a:latin typeface="Tahoma"/>
                <a:ea typeface="Tahoma"/>
                <a:cs typeface="Tahoma"/>
                <a:sym typeface="Tahoma"/>
              </a:rPr>
              <a:t>mother</a:t>
            </a:r>
            <a:r>
              <a:rPr lang="en-US" sz="2800" b="0" i="0" u="none">
                <a:solidFill>
                  <a:schemeClr val="lt1"/>
                </a:solidFill>
                <a:latin typeface="Tahoma"/>
                <a:ea typeface="Tahoma"/>
                <a:cs typeface="Tahoma"/>
                <a:sym typeface="Tahoma"/>
              </a:rPr>
              <a:t>.  </a:t>
            </a:r>
          </a:p>
          <a:p>
            <a:pPr marL="342900" marR="0" lvl="0" indent="-342900" algn="l" rtl="0">
              <a:lnSpc>
                <a:spcPct val="90000"/>
              </a:lnSpc>
              <a:spcBef>
                <a:spcPts val="56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The major nutrients that a mother needs during pregnancy are:</a:t>
            </a:r>
          </a:p>
          <a:p>
            <a:pPr marL="342900" marR="0" lvl="0" indent="-342900" algn="l" rtl="0">
              <a:lnSpc>
                <a:spcPct val="90000"/>
              </a:lnSpc>
              <a:spcBef>
                <a:spcPts val="56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a.  </a:t>
            </a:r>
            <a:r>
              <a:rPr lang="en-US" sz="2800" b="0" i="0" u="sng">
                <a:solidFill>
                  <a:schemeClr val="lt1"/>
                </a:solidFill>
                <a:latin typeface="Tahoma"/>
                <a:ea typeface="Tahoma"/>
                <a:cs typeface="Tahoma"/>
                <a:sym typeface="Tahoma"/>
              </a:rPr>
              <a:t>Protein</a:t>
            </a:r>
            <a:r>
              <a:rPr lang="en-US" sz="2800" b="0" i="0" u="none">
                <a:solidFill>
                  <a:schemeClr val="lt1"/>
                </a:solidFill>
                <a:latin typeface="Tahoma"/>
                <a:ea typeface="Tahoma"/>
                <a:cs typeface="Tahoma"/>
                <a:sym typeface="Tahoma"/>
              </a:rPr>
              <a:t>	b.  </a:t>
            </a:r>
            <a:r>
              <a:rPr lang="en-US" sz="2800" b="0" i="0" u="sng">
                <a:solidFill>
                  <a:schemeClr val="lt1"/>
                </a:solidFill>
                <a:latin typeface="Tahoma"/>
                <a:ea typeface="Tahoma"/>
                <a:cs typeface="Tahoma"/>
                <a:sym typeface="Tahoma"/>
              </a:rPr>
              <a:t>Iron</a:t>
            </a:r>
            <a:r>
              <a:rPr lang="en-US" sz="2800" b="0" i="0" u="none">
                <a:solidFill>
                  <a:schemeClr val="lt1"/>
                </a:solidFill>
                <a:latin typeface="Tahoma"/>
                <a:ea typeface="Tahoma"/>
                <a:cs typeface="Tahoma"/>
                <a:sym typeface="Tahoma"/>
              </a:rPr>
              <a:t>	c.  </a:t>
            </a:r>
            <a:r>
              <a:rPr lang="en-US" sz="2800" b="0" i="0" u="sng">
                <a:solidFill>
                  <a:schemeClr val="lt1"/>
                </a:solidFill>
                <a:latin typeface="Tahoma"/>
                <a:ea typeface="Tahoma"/>
                <a:cs typeface="Tahoma"/>
                <a:sym typeface="Tahoma"/>
              </a:rPr>
              <a:t>Calcium</a:t>
            </a:r>
            <a:r>
              <a:rPr lang="en-US" sz="2800" b="0" i="0" u="none">
                <a:solidFill>
                  <a:schemeClr val="lt1"/>
                </a:solidFill>
                <a:latin typeface="Tahoma"/>
                <a:ea typeface="Tahoma"/>
                <a:cs typeface="Tahoma"/>
                <a:sym typeface="Tahoma"/>
              </a:rPr>
              <a:t>		    d.  </a:t>
            </a:r>
            <a:r>
              <a:rPr lang="en-US" sz="2800" b="0" i="0" u="sng">
                <a:solidFill>
                  <a:schemeClr val="lt1"/>
                </a:solidFill>
                <a:latin typeface="Tahoma"/>
                <a:ea typeface="Tahoma"/>
                <a:cs typeface="Tahoma"/>
                <a:sym typeface="Tahoma"/>
              </a:rPr>
              <a:t>Folic Acid</a:t>
            </a:r>
            <a:r>
              <a:rPr lang="en-US" sz="2800" b="0" i="0" u="none">
                <a:solidFill>
                  <a:schemeClr val="lt1"/>
                </a:solidFill>
                <a:latin typeface="Tahoma"/>
                <a:ea typeface="Tahoma"/>
                <a:cs typeface="Tahoma"/>
                <a:sym typeface="Tahoma"/>
              </a:rPr>
              <a:t>	</a:t>
            </a:r>
          </a:p>
          <a:p>
            <a:pPr marL="342900" marR="0" lvl="0" indent="-342900" algn="l" rtl="0">
              <a:lnSpc>
                <a:spcPct val="90000"/>
              </a:lnSpc>
              <a:spcBef>
                <a:spcPts val="56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*Pregnant women need folic acid within the first </a:t>
            </a:r>
            <a:r>
              <a:rPr lang="en-US" sz="2800" b="0" i="0" u="sng">
                <a:solidFill>
                  <a:schemeClr val="lt1"/>
                </a:solidFill>
                <a:latin typeface="Tahoma"/>
                <a:ea typeface="Tahoma"/>
                <a:cs typeface="Tahoma"/>
                <a:sym typeface="Tahoma"/>
              </a:rPr>
              <a:t>28</a:t>
            </a:r>
            <a:r>
              <a:rPr lang="en-US" sz="2800" b="0" i="0" u="none">
                <a:solidFill>
                  <a:schemeClr val="lt1"/>
                </a:solidFill>
                <a:latin typeface="Tahoma"/>
                <a:ea typeface="Tahoma"/>
                <a:cs typeface="Tahoma"/>
                <a:sym typeface="Tahoma"/>
              </a:rPr>
              <a:t> days to help prevent neural tube defects, such as </a:t>
            </a:r>
            <a:r>
              <a:rPr lang="en-US" sz="2800" b="0" i="0" u="sng">
                <a:solidFill>
                  <a:schemeClr val="lt1"/>
                </a:solidFill>
                <a:latin typeface="Tahoma"/>
                <a:ea typeface="Tahoma"/>
                <a:cs typeface="Tahoma"/>
                <a:sym typeface="Tahoma"/>
              </a:rPr>
              <a:t>spina</a:t>
            </a:r>
            <a:r>
              <a:rPr lang="en-US" sz="2800" b="0" i="0" u="none">
                <a:solidFill>
                  <a:schemeClr val="lt1"/>
                </a:solidFill>
                <a:latin typeface="Tahoma"/>
                <a:ea typeface="Tahoma"/>
                <a:cs typeface="Tahoma"/>
                <a:sym typeface="Tahoma"/>
              </a:rPr>
              <a:t> </a:t>
            </a:r>
            <a:r>
              <a:rPr lang="en-US" sz="2800" b="0" i="0" u="sng">
                <a:solidFill>
                  <a:schemeClr val="lt1"/>
                </a:solidFill>
                <a:latin typeface="Tahoma"/>
                <a:ea typeface="Tahoma"/>
                <a:cs typeface="Tahoma"/>
                <a:sym typeface="Tahoma"/>
              </a:rPr>
              <a:t>bifida</a:t>
            </a:r>
            <a:r>
              <a:rPr lang="en-US" sz="2800" b="0" i="0" u="none">
                <a:solidFill>
                  <a:schemeClr val="lt1"/>
                </a:solidFill>
                <a:latin typeface="Tahoma"/>
                <a:ea typeface="Tahoma"/>
                <a:cs typeface="Tahoma"/>
                <a:sym typeface="Tahoma"/>
              </a:rPr>
              <a:t>. </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Teen Nutrition</a:t>
            </a:r>
          </a:p>
        </p:txBody>
      </p:sp>
      <p:sp>
        <p:nvSpPr>
          <p:cNvPr id="377" name="Shape 377"/>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609600" marR="0" lvl="0" indent="-609600" algn="l" rtl="0">
              <a:lnSpc>
                <a:spcPct val="9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Follow the recommended number of </a:t>
            </a:r>
            <a:r>
              <a:rPr lang="en-US" sz="3200" b="0" i="0" u="sng">
                <a:solidFill>
                  <a:schemeClr val="lt1"/>
                </a:solidFill>
                <a:latin typeface="Tahoma"/>
                <a:ea typeface="Tahoma"/>
                <a:cs typeface="Tahoma"/>
                <a:sym typeface="Tahoma"/>
              </a:rPr>
              <a:t>servings</a:t>
            </a:r>
            <a:r>
              <a:rPr lang="en-US" sz="3200" b="0" i="0" u="none">
                <a:solidFill>
                  <a:schemeClr val="lt1"/>
                </a:solidFill>
                <a:latin typeface="Tahoma"/>
                <a:ea typeface="Tahoma"/>
                <a:cs typeface="Tahoma"/>
                <a:sym typeface="Tahoma"/>
              </a:rPr>
              <a:t> on the new food guide pyramid.  </a:t>
            </a:r>
          </a:p>
          <a:p>
            <a:pPr marL="609600" marR="0" lvl="0" indent="-609600" algn="l" rtl="0">
              <a:lnSpc>
                <a:spcPct val="9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Adolescence is a time of great </a:t>
            </a:r>
            <a:r>
              <a:rPr lang="en-US" sz="3200" b="0" i="0" u="sng">
                <a:solidFill>
                  <a:schemeClr val="lt1"/>
                </a:solidFill>
                <a:latin typeface="Tahoma"/>
                <a:ea typeface="Tahoma"/>
                <a:cs typeface="Tahoma"/>
                <a:sym typeface="Tahoma"/>
              </a:rPr>
              <a:t>activity</a:t>
            </a:r>
            <a:r>
              <a:rPr lang="en-US" sz="3200" b="0" i="0" u="none">
                <a:solidFill>
                  <a:schemeClr val="lt1"/>
                </a:solidFill>
                <a:latin typeface="Tahoma"/>
                <a:ea typeface="Tahoma"/>
                <a:cs typeface="Tahoma"/>
                <a:sym typeface="Tahoma"/>
              </a:rPr>
              <a:t> and </a:t>
            </a:r>
            <a:r>
              <a:rPr lang="en-US" sz="3200" b="0" i="0" u="sng">
                <a:solidFill>
                  <a:schemeClr val="lt1"/>
                </a:solidFill>
                <a:latin typeface="Tahoma"/>
                <a:ea typeface="Tahoma"/>
                <a:cs typeface="Tahoma"/>
                <a:sym typeface="Tahoma"/>
              </a:rPr>
              <a:t>RAPID</a:t>
            </a:r>
            <a:r>
              <a:rPr lang="en-US" sz="3200" b="0" i="0" u="none">
                <a:solidFill>
                  <a:schemeClr val="lt1"/>
                </a:solidFill>
                <a:latin typeface="Tahoma"/>
                <a:ea typeface="Tahoma"/>
                <a:cs typeface="Tahoma"/>
                <a:sym typeface="Tahoma"/>
              </a:rPr>
              <a:t> growth.  </a:t>
            </a:r>
          </a:p>
          <a:p>
            <a:pPr marL="609600" marR="0" lvl="0" indent="-609600" algn="l" rtl="0">
              <a:lnSpc>
                <a:spcPct val="9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Adolescent need a </a:t>
            </a:r>
            <a:r>
              <a:rPr lang="en-US" sz="3200" b="0" i="0" u="sng">
                <a:solidFill>
                  <a:schemeClr val="lt1"/>
                </a:solidFill>
                <a:latin typeface="Tahoma"/>
                <a:ea typeface="Tahoma"/>
                <a:cs typeface="Tahoma"/>
                <a:sym typeface="Tahoma"/>
              </a:rPr>
              <a:t>variety</a:t>
            </a:r>
            <a:r>
              <a:rPr lang="en-US" sz="3200" b="0" i="0" u="none">
                <a:solidFill>
                  <a:schemeClr val="lt1"/>
                </a:solidFill>
                <a:latin typeface="Tahoma"/>
                <a:ea typeface="Tahoma"/>
                <a:cs typeface="Tahoma"/>
                <a:sym typeface="Tahoma"/>
              </a:rPr>
              <a:t> of nutritious foods </a:t>
            </a:r>
            <a:r>
              <a:rPr lang="en-US" sz="3200" b="0" i="0" u="sng">
                <a:solidFill>
                  <a:schemeClr val="lt1"/>
                </a:solidFill>
                <a:latin typeface="Tahoma"/>
                <a:ea typeface="Tahoma"/>
                <a:cs typeface="Tahoma"/>
                <a:sym typeface="Tahoma"/>
              </a:rPr>
              <a:t>throughout</a:t>
            </a:r>
            <a:r>
              <a:rPr lang="en-US" sz="3200" b="0" i="0" u="none">
                <a:solidFill>
                  <a:schemeClr val="lt1"/>
                </a:solidFill>
                <a:latin typeface="Tahoma"/>
                <a:ea typeface="Tahoma"/>
                <a:cs typeface="Tahoma"/>
                <a:sym typeface="Tahoma"/>
              </a:rPr>
              <a:t> the day. </a:t>
            </a:r>
          </a:p>
          <a:p>
            <a:pPr marL="609600" marR="0" lvl="0" indent="-609600" algn="l" rtl="0">
              <a:lnSpc>
                <a:spcPct val="9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Teens should avoid high </a:t>
            </a:r>
            <a:r>
              <a:rPr lang="en-US" sz="3200" b="0" i="0" u="sng">
                <a:solidFill>
                  <a:schemeClr val="lt1"/>
                </a:solidFill>
                <a:latin typeface="Tahoma"/>
                <a:ea typeface="Tahoma"/>
                <a:cs typeface="Tahoma"/>
                <a:sym typeface="Tahoma"/>
              </a:rPr>
              <a:t>sugar</a:t>
            </a:r>
            <a:r>
              <a:rPr lang="en-US" sz="3200" b="0" i="0" u="none">
                <a:solidFill>
                  <a:schemeClr val="lt1"/>
                </a:solidFill>
                <a:latin typeface="Tahoma"/>
                <a:ea typeface="Tahoma"/>
                <a:cs typeface="Tahoma"/>
                <a:sym typeface="Tahoma"/>
              </a:rPr>
              <a:t> and high </a:t>
            </a:r>
            <a:r>
              <a:rPr lang="en-US" sz="3200" b="0" i="0" u="sng">
                <a:solidFill>
                  <a:schemeClr val="lt1"/>
                </a:solidFill>
                <a:latin typeface="Tahoma"/>
                <a:ea typeface="Tahoma"/>
                <a:cs typeface="Tahoma"/>
                <a:sym typeface="Tahoma"/>
              </a:rPr>
              <a:t>fat</a:t>
            </a:r>
            <a:r>
              <a:rPr lang="en-US" sz="3200" b="0" i="0" u="none">
                <a:solidFill>
                  <a:schemeClr val="lt1"/>
                </a:solidFill>
                <a:latin typeface="Tahoma"/>
                <a:ea typeface="Tahoma"/>
                <a:cs typeface="Tahoma"/>
                <a:sym typeface="Tahoma"/>
              </a:rPr>
              <a:t> snack foods and monitor amounts of </a:t>
            </a:r>
            <a:r>
              <a:rPr lang="en-US" sz="3200" b="0" i="0" u="sng">
                <a:solidFill>
                  <a:schemeClr val="lt1"/>
                </a:solidFill>
                <a:latin typeface="Tahoma"/>
                <a:ea typeface="Tahoma"/>
                <a:cs typeface="Tahoma"/>
                <a:sym typeface="Tahoma"/>
              </a:rPr>
              <a:t>caffeine</a:t>
            </a:r>
            <a:r>
              <a:rPr lang="en-US" sz="3200" b="0" i="0" u="none">
                <a:solidFill>
                  <a:schemeClr val="lt1"/>
                </a:solidFill>
                <a:latin typeface="Tahoma"/>
                <a:ea typeface="Tahoma"/>
                <a:cs typeface="Tahoma"/>
                <a:sym typeface="Tahoma"/>
              </a:rPr>
              <a:t> and </a:t>
            </a:r>
            <a:r>
              <a:rPr lang="en-US" sz="3200" b="0" i="0" u="sng">
                <a:solidFill>
                  <a:schemeClr val="lt1"/>
                </a:solidFill>
                <a:latin typeface="Tahoma"/>
                <a:ea typeface="Tahoma"/>
                <a:cs typeface="Tahoma"/>
                <a:sym typeface="Tahoma"/>
              </a:rPr>
              <a:t>carbonated</a:t>
            </a:r>
            <a:r>
              <a:rPr lang="en-US" sz="3200" b="0" i="0" u="none">
                <a:solidFill>
                  <a:schemeClr val="lt1"/>
                </a:solidFill>
                <a:latin typeface="Tahoma"/>
                <a:ea typeface="Tahoma"/>
                <a:cs typeface="Tahoma"/>
                <a:sym typeface="Tahoma"/>
              </a:rPr>
              <a:t> drinks. </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1" i="0" u="sng" strike="noStrike" cap="none">
                <a:solidFill>
                  <a:schemeClr val="lt2"/>
                </a:solidFill>
                <a:latin typeface="Tahoma"/>
                <a:ea typeface="Tahoma"/>
                <a:cs typeface="Tahoma"/>
                <a:sym typeface="Tahoma"/>
              </a:rPr>
              <a:t>Teen Athletes</a:t>
            </a:r>
          </a:p>
        </p:txBody>
      </p:sp>
      <p:sp>
        <p:nvSpPr>
          <p:cNvPr id="383" name="Shape 383"/>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Three nutrients needed to provide energy are:  </a:t>
            </a:r>
            <a:r>
              <a:rPr lang="en-US" sz="2400" b="0" i="0" u="sng">
                <a:solidFill>
                  <a:schemeClr val="lt1"/>
                </a:solidFill>
                <a:latin typeface="Tahoma"/>
                <a:ea typeface="Tahoma"/>
                <a:cs typeface="Tahoma"/>
                <a:sym typeface="Tahoma"/>
              </a:rPr>
              <a:t>Carbohydrates</a:t>
            </a:r>
            <a:r>
              <a:rPr lang="en-US" sz="2400" b="0" i="0" u="none">
                <a:solidFill>
                  <a:schemeClr val="lt1"/>
                </a:solidFill>
                <a:latin typeface="Tahoma"/>
                <a:ea typeface="Tahoma"/>
                <a:cs typeface="Tahoma"/>
                <a:sym typeface="Tahoma"/>
              </a:rPr>
              <a:t>, </a:t>
            </a:r>
            <a:r>
              <a:rPr lang="en-US" sz="2400" b="0" i="0" u="sng">
                <a:solidFill>
                  <a:schemeClr val="lt1"/>
                </a:solidFill>
                <a:latin typeface="Tahoma"/>
                <a:ea typeface="Tahoma"/>
                <a:cs typeface="Tahoma"/>
                <a:sym typeface="Tahoma"/>
              </a:rPr>
              <a:t>Protein</a:t>
            </a:r>
            <a:r>
              <a:rPr lang="en-US" sz="2400" b="0" i="0" u="none">
                <a:solidFill>
                  <a:schemeClr val="lt1"/>
                </a:solidFill>
                <a:latin typeface="Tahoma"/>
                <a:ea typeface="Tahoma"/>
                <a:cs typeface="Tahoma"/>
                <a:sym typeface="Tahoma"/>
              </a:rPr>
              <a:t> and </a:t>
            </a:r>
            <a:r>
              <a:rPr lang="en-US" sz="2400" b="0" i="0" u="sng">
                <a:solidFill>
                  <a:schemeClr val="lt1"/>
                </a:solidFill>
                <a:latin typeface="Tahoma"/>
                <a:ea typeface="Tahoma"/>
                <a:cs typeface="Tahoma"/>
                <a:sym typeface="Tahoma"/>
              </a:rPr>
              <a:t>Fat</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 Muscle is built by </a:t>
            </a:r>
            <a:r>
              <a:rPr lang="en-US" sz="2400" b="0" i="0" u="sng">
                <a:solidFill>
                  <a:schemeClr val="lt1"/>
                </a:solidFill>
                <a:latin typeface="Tahoma"/>
                <a:ea typeface="Tahoma"/>
                <a:cs typeface="Tahoma"/>
                <a:sym typeface="Tahoma"/>
              </a:rPr>
              <a:t>exercise</a:t>
            </a:r>
            <a:r>
              <a:rPr lang="en-US" sz="2400" b="0" i="0" u="none">
                <a:solidFill>
                  <a:schemeClr val="lt1"/>
                </a:solidFill>
                <a:latin typeface="Tahoma"/>
                <a:ea typeface="Tahoma"/>
                <a:cs typeface="Tahoma"/>
                <a:sym typeface="Tahoma"/>
              </a:rPr>
              <a:t>, NOT by eating extra protein.</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0" i="0" u="sng">
                <a:solidFill>
                  <a:schemeClr val="lt1"/>
                </a:solidFill>
                <a:latin typeface="Tahoma"/>
                <a:ea typeface="Tahoma"/>
                <a:cs typeface="Tahoma"/>
                <a:sym typeface="Tahoma"/>
              </a:rPr>
              <a:t>Nutrient</a:t>
            </a:r>
            <a:r>
              <a:rPr lang="en-US" sz="2400" b="0" i="0" u="none">
                <a:solidFill>
                  <a:schemeClr val="lt1"/>
                </a:solidFill>
                <a:latin typeface="Tahoma"/>
                <a:ea typeface="Tahoma"/>
                <a:cs typeface="Tahoma"/>
                <a:sym typeface="Tahoma"/>
              </a:rPr>
              <a:t>-</a:t>
            </a:r>
            <a:r>
              <a:rPr lang="en-US" sz="2400" b="0" i="0" u="sng">
                <a:solidFill>
                  <a:schemeClr val="lt1"/>
                </a:solidFill>
                <a:latin typeface="Tahoma"/>
                <a:ea typeface="Tahoma"/>
                <a:cs typeface="Tahoma"/>
                <a:sym typeface="Tahoma"/>
              </a:rPr>
              <a:t>dense</a:t>
            </a:r>
            <a:r>
              <a:rPr lang="en-US" sz="2400" b="0" i="0" u="none">
                <a:solidFill>
                  <a:schemeClr val="lt1"/>
                </a:solidFill>
                <a:latin typeface="Tahoma"/>
                <a:ea typeface="Tahoma"/>
                <a:cs typeface="Tahoma"/>
                <a:sym typeface="Tahoma"/>
              </a:rPr>
              <a:t> foods are required because of high-energy output</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  Meals should be eaten </a:t>
            </a:r>
            <a:r>
              <a:rPr lang="en-US" sz="2400" b="0" i="0" u="sng">
                <a:solidFill>
                  <a:schemeClr val="lt1"/>
                </a:solidFill>
                <a:latin typeface="Tahoma"/>
                <a:ea typeface="Tahoma"/>
                <a:cs typeface="Tahoma"/>
                <a:sym typeface="Tahoma"/>
              </a:rPr>
              <a:t>3-5 </a:t>
            </a:r>
            <a:r>
              <a:rPr lang="en-US" sz="2400" b="0" i="0" u="none">
                <a:solidFill>
                  <a:schemeClr val="lt1"/>
                </a:solidFill>
                <a:latin typeface="Tahoma"/>
                <a:ea typeface="Tahoma"/>
                <a:cs typeface="Tahoma"/>
                <a:sym typeface="Tahoma"/>
              </a:rPr>
              <a:t>hours before an athletic event.</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Water is </a:t>
            </a:r>
            <a:r>
              <a:rPr lang="en-US" sz="2400" b="0" i="0" u="sng">
                <a:solidFill>
                  <a:schemeClr val="lt1"/>
                </a:solidFill>
                <a:latin typeface="Tahoma"/>
                <a:ea typeface="Tahoma"/>
                <a:cs typeface="Tahoma"/>
                <a:sym typeface="Tahoma"/>
              </a:rPr>
              <a:t>ESSENTIAL</a:t>
            </a:r>
            <a:r>
              <a:rPr lang="en-US" sz="2400" b="0" i="0" u="none">
                <a:solidFill>
                  <a:schemeClr val="lt1"/>
                </a:solidFill>
                <a:latin typeface="Tahoma"/>
                <a:ea typeface="Tahoma"/>
                <a:cs typeface="Tahoma"/>
                <a:sym typeface="Tahoma"/>
              </a:rPr>
              <a:t>--</a:t>
            </a:r>
            <a:r>
              <a:rPr lang="en-US" sz="2400" b="0" i="0" u="sng">
                <a:solidFill>
                  <a:schemeClr val="lt1"/>
                </a:solidFill>
                <a:latin typeface="Tahoma"/>
                <a:ea typeface="Tahoma"/>
                <a:cs typeface="Tahoma"/>
                <a:sym typeface="Tahoma"/>
              </a:rPr>
              <a:t>2 cups</a:t>
            </a:r>
            <a:r>
              <a:rPr lang="en-US" sz="2400" b="0" i="0" u="none">
                <a:solidFill>
                  <a:schemeClr val="lt1"/>
                </a:solidFill>
                <a:latin typeface="Tahoma"/>
                <a:ea typeface="Tahoma"/>
                <a:cs typeface="Tahoma"/>
                <a:sym typeface="Tahoma"/>
              </a:rPr>
              <a:t> of water is recommended for every pound lost during a workout.</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0" i="0" u="sng">
                <a:solidFill>
                  <a:schemeClr val="lt1"/>
                </a:solidFill>
                <a:latin typeface="Tahoma"/>
                <a:ea typeface="Tahoma"/>
                <a:cs typeface="Tahoma"/>
                <a:sym typeface="Tahoma"/>
              </a:rPr>
              <a:t>Potassium</a:t>
            </a:r>
            <a:r>
              <a:rPr lang="en-US" sz="2400" b="0" i="0" u="none">
                <a:solidFill>
                  <a:schemeClr val="lt1"/>
                </a:solidFill>
                <a:latin typeface="Tahoma"/>
                <a:ea typeface="Tahoma"/>
                <a:cs typeface="Tahoma"/>
                <a:sym typeface="Tahoma"/>
              </a:rPr>
              <a:t> replacement is recommended after a workout.  A good way to accomplish this is by eating dried fruit, fruit, vegetables, and drink low-fat milk.</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1" i="0" u="sng" strike="noStrike" cap="none">
                <a:solidFill>
                  <a:schemeClr val="lt2"/>
                </a:solidFill>
                <a:latin typeface="Tahoma"/>
                <a:ea typeface="Tahoma"/>
                <a:cs typeface="Tahoma"/>
                <a:sym typeface="Tahoma"/>
              </a:rPr>
              <a:t>Adult Nutrition</a:t>
            </a:r>
          </a:p>
        </p:txBody>
      </p:sp>
      <p:sp>
        <p:nvSpPr>
          <p:cNvPr id="389" name="Shape 389"/>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80000"/>
              <a:buFont typeface="Noto Sans Symbols"/>
              <a:buChar char="■"/>
            </a:pPr>
            <a:r>
              <a:rPr lang="en-US" sz="3200" b="0" i="0" u="sng">
                <a:solidFill>
                  <a:schemeClr val="lt1"/>
                </a:solidFill>
                <a:latin typeface="Tahoma"/>
                <a:ea typeface="Tahoma"/>
                <a:cs typeface="Tahoma"/>
                <a:sym typeface="Tahoma"/>
              </a:rPr>
              <a:t>Metabolism </a:t>
            </a:r>
            <a:r>
              <a:rPr lang="en-US" sz="3200" b="0" i="0" u="none">
                <a:solidFill>
                  <a:schemeClr val="lt1"/>
                </a:solidFill>
                <a:latin typeface="Tahoma"/>
                <a:ea typeface="Tahoma"/>
                <a:cs typeface="Tahoma"/>
                <a:sym typeface="Tahoma"/>
              </a:rPr>
              <a:t>slows down; generally total food intake needs to be reduced</a:t>
            </a:r>
          </a:p>
          <a:p>
            <a:pPr marL="342900" marR="0" lvl="0" indent="-342900" algn="l" rtl="0">
              <a:lnSpc>
                <a:spcPct val="9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a:t>
            </a:r>
            <a:r>
              <a:rPr lang="en-US" sz="3200" b="0" i="0" u="sng">
                <a:solidFill>
                  <a:schemeClr val="lt1"/>
                </a:solidFill>
                <a:latin typeface="Tahoma"/>
                <a:ea typeface="Tahoma"/>
                <a:cs typeface="Tahoma"/>
                <a:sym typeface="Tahoma"/>
              </a:rPr>
              <a:t>Metabolism:</a:t>
            </a:r>
            <a:r>
              <a:rPr lang="en-US" sz="3200" b="0" i="0" u="none">
                <a:solidFill>
                  <a:schemeClr val="lt1"/>
                </a:solidFill>
                <a:latin typeface="Tahoma"/>
                <a:ea typeface="Tahoma"/>
                <a:cs typeface="Tahoma"/>
                <a:sym typeface="Tahoma"/>
              </a:rPr>
              <a:t>  chemical process in the body that provide energy in useful forms to sustain vital activities </a:t>
            </a:r>
          </a:p>
          <a:p>
            <a:pPr marL="342900" marR="0" lvl="0" indent="-342900" algn="l" rtl="0">
              <a:lnSpc>
                <a:spcPct val="90000"/>
              </a:lnSpc>
              <a:spcBef>
                <a:spcPts val="640"/>
              </a:spcBef>
              <a:spcAft>
                <a:spcPts val="0"/>
              </a:spcAft>
              <a:buClr>
                <a:schemeClr val="hlink"/>
              </a:buClr>
              <a:buSzPct val="80000"/>
              <a:buFont typeface="Noto Sans Symbols"/>
              <a:buChar char="■"/>
            </a:pPr>
            <a:r>
              <a:rPr lang="en-US" sz="3200" b="0" i="0" u="sng">
                <a:solidFill>
                  <a:schemeClr val="lt1"/>
                </a:solidFill>
                <a:latin typeface="Tahoma"/>
                <a:ea typeface="Tahoma"/>
                <a:cs typeface="Tahoma"/>
                <a:sym typeface="Tahoma"/>
              </a:rPr>
              <a:t>Exercise</a:t>
            </a:r>
            <a:r>
              <a:rPr lang="en-US" sz="3200" b="0" i="0" u="none">
                <a:solidFill>
                  <a:schemeClr val="lt1"/>
                </a:solidFill>
                <a:latin typeface="Tahoma"/>
                <a:ea typeface="Tahoma"/>
                <a:cs typeface="Tahoma"/>
                <a:sym typeface="Tahoma"/>
              </a:rPr>
              <a:t> is an important component to balancing food intake and output. </a:t>
            </a:r>
          </a:p>
          <a:p>
            <a:pPr marL="342900" marR="0" lvl="0" indent="-342900" algn="l" rtl="0">
              <a:lnSpc>
                <a:spcPct val="90000"/>
              </a:lnSpc>
              <a:spcBef>
                <a:spcPts val="640"/>
              </a:spcBef>
              <a:spcAft>
                <a:spcPts val="0"/>
              </a:spcAft>
              <a:buClr>
                <a:schemeClr val="hlink"/>
              </a:buClr>
              <a:buSzPct val="80000"/>
              <a:buFont typeface="Noto Sans Symbols"/>
              <a:buChar char="■"/>
            </a:pPr>
            <a:r>
              <a:rPr lang="en-US" sz="3200" b="0" i="0" u="sng">
                <a:solidFill>
                  <a:schemeClr val="lt1"/>
                </a:solidFill>
                <a:latin typeface="Tahoma"/>
                <a:ea typeface="Tahoma"/>
                <a:cs typeface="Tahoma"/>
                <a:sym typeface="Tahoma"/>
              </a:rPr>
              <a:t>Sedentary</a:t>
            </a:r>
            <a:r>
              <a:rPr lang="en-US" sz="3200" b="0" i="0" u="none">
                <a:solidFill>
                  <a:schemeClr val="lt1"/>
                </a:solidFill>
                <a:latin typeface="Tahoma"/>
                <a:ea typeface="Tahoma"/>
                <a:cs typeface="Tahoma"/>
                <a:sym typeface="Tahoma"/>
              </a:rPr>
              <a:t> </a:t>
            </a:r>
            <a:r>
              <a:rPr lang="en-US" sz="3200" b="0" i="0" u="sng">
                <a:solidFill>
                  <a:schemeClr val="lt1"/>
                </a:solidFill>
                <a:latin typeface="Tahoma"/>
                <a:ea typeface="Tahoma"/>
                <a:cs typeface="Tahoma"/>
                <a:sym typeface="Tahoma"/>
              </a:rPr>
              <a:t>lifestyle</a:t>
            </a:r>
            <a:r>
              <a:rPr lang="en-US" sz="3200" b="0" i="0" u="none">
                <a:solidFill>
                  <a:schemeClr val="lt1"/>
                </a:solidFill>
                <a:latin typeface="Tahoma"/>
                <a:ea typeface="Tahoma"/>
                <a:cs typeface="Tahoma"/>
                <a:sym typeface="Tahoma"/>
              </a:rPr>
              <a:t> creates a greater need for daily exercise. </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1" i="0" u="sng" strike="noStrike" cap="none">
                <a:solidFill>
                  <a:schemeClr val="lt2"/>
                </a:solidFill>
                <a:latin typeface="Tahoma"/>
                <a:ea typeface="Tahoma"/>
                <a:cs typeface="Tahoma"/>
                <a:sym typeface="Tahoma"/>
              </a:rPr>
              <a:t>The Aging and The Elderly</a:t>
            </a:r>
          </a:p>
        </p:txBody>
      </p:sp>
      <p:sp>
        <p:nvSpPr>
          <p:cNvPr id="395" name="Shape 395"/>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Nutrient </a:t>
            </a:r>
            <a:r>
              <a:rPr lang="en-US" sz="2800" b="0" i="0" u="sng">
                <a:solidFill>
                  <a:schemeClr val="lt1"/>
                </a:solidFill>
                <a:latin typeface="Tahoma"/>
                <a:ea typeface="Tahoma"/>
                <a:cs typeface="Tahoma"/>
                <a:sym typeface="Tahoma"/>
              </a:rPr>
              <a:t>dense</a:t>
            </a:r>
            <a:r>
              <a:rPr lang="en-US" sz="2800" b="0" i="0" u="none">
                <a:solidFill>
                  <a:schemeClr val="lt1"/>
                </a:solidFill>
                <a:latin typeface="Tahoma"/>
                <a:ea typeface="Tahoma"/>
                <a:cs typeface="Tahoma"/>
                <a:sym typeface="Tahoma"/>
              </a:rPr>
              <a:t> foods are important.</a:t>
            </a:r>
          </a:p>
          <a:p>
            <a:pPr marL="342900" marR="0" lvl="0" indent="-342900" algn="l" rtl="0">
              <a:lnSpc>
                <a:spcPct val="90000"/>
              </a:lnSpc>
              <a:spcBef>
                <a:spcPts val="56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*Taste sensations and smells are </a:t>
            </a:r>
            <a:r>
              <a:rPr lang="en-US" sz="2800" b="0" i="0" u="sng">
                <a:solidFill>
                  <a:schemeClr val="lt1"/>
                </a:solidFill>
                <a:latin typeface="Tahoma"/>
                <a:ea typeface="Tahoma"/>
                <a:cs typeface="Tahoma"/>
                <a:sym typeface="Tahoma"/>
              </a:rPr>
              <a:t>less</a:t>
            </a:r>
            <a:r>
              <a:rPr lang="en-US" sz="2800" b="0" i="0" u="none">
                <a:solidFill>
                  <a:schemeClr val="lt1"/>
                </a:solidFill>
                <a:latin typeface="Tahoma"/>
                <a:ea typeface="Tahoma"/>
                <a:cs typeface="Tahoma"/>
                <a:sym typeface="Tahoma"/>
              </a:rPr>
              <a:t> </a:t>
            </a:r>
            <a:r>
              <a:rPr lang="en-US" sz="2800" b="0" i="0" u="sng">
                <a:solidFill>
                  <a:schemeClr val="lt1"/>
                </a:solidFill>
                <a:latin typeface="Tahoma"/>
                <a:ea typeface="Tahoma"/>
                <a:cs typeface="Tahoma"/>
                <a:sym typeface="Tahoma"/>
              </a:rPr>
              <a:t>sensitive</a:t>
            </a:r>
            <a:r>
              <a:rPr lang="en-US" sz="2800" b="0" i="0" u="none">
                <a:solidFill>
                  <a:schemeClr val="lt1"/>
                </a:solidFill>
                <a:latin typeface="Tahoma"/>
                <a:ea typeface="Tahoma"/>
                <a:cs typeface="Tahoma"/>
                <a:sym typeface="Tahoma"/>
              </a:rPr>
              <a:t>. </a:t>
            </a:r>
          </a:p>
          <a:p>
            <a:pPr marL="342900" marR="0" lvl="0" indent="-342900" algn="l" rtl="0">
              <a:lnSpc>
                <a:spcPct val="90000"/>
              </a:lnSpc>
              <a:spcBef>
                <a:spcPts val="56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Low sodium and low-fat diets are </a:t>
            </a:r>
            <a:r>
              <a:rPr lang="en-US" sz="2800" b="0" i="0" u="sng">
                <a:solidFill>
                  <a:schemeClr val="lt1"/>
                </a:solidFill>
                <a:latin typeface="Tahoma"/>
                <a:ea typeface="Tahoma"/>
                <a:cs typeface="Tahoma"/>
                <a:sym typeface="Tahoma"/>
              </a:rPr>
              <a:t>common</a:t>
            </a:r>
            <a:r>
              <a:rPr lang="en-US" sz="2800" b="0" i="0" u="none">
                <a:solidFill>
                  <a:schemeClr val="lt1"/>
                </a:solidFill>
                <a:latin typeface="Tahoma"/>
                <a:ea typeface="Tahoma"/>
                <a:cs typeface="Tahoma"/>
                <a:sym typeface="Tahoma"/>
              </a:rPr>
              <a:t>. </a:t>
            </a:r>
          </a:p>
          <a:p>
            <a:pPr marL="342900" marR="0" lvl="0" indent="-342900" algn="l" rtl="0">
              <a:lnSpc>
                <a:spcPct val="90000"/>
              </a:lnSpc>
              <a:spcBef>
                <a:spcPts val="56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Various </a:t>
            </a:r>
            <a:r>
              <a:rPr lang="en-US" sz="2800" b="0" i="0" u="sng">
                <a:solidFill>
                  <a:schemeClr val="lt1"/>
                </a:solidFill>
                <a:latin typeface="Tahoma"/>
                <a:ea typeface="Tahoma"/>
                <a:cs typeface="Tahoma"/>
                <a:sym typeface="Tahoma"/>
              </a:rPr>
              <a:t>physical</a:t>
            </a:r>
            <a:r>
              <a:rPr lang="en-US" sz="2800" b="0" i="0" u="none">
                <a:solidFill>
                  <a:schemeClr val="lt1"/>
                </a:solidFill>
                <a:latin typeface="Tahoma"/>
                <a:ea typeface="Tahoma"/>
                <a:cs typeface="Tahoma"/>
                <a:sym typeface="Tahoma"/>
              </a:rPr>
              <a:t> and </a:t>
            </a:r>
            <a:r>
              <a:rPr lang="en-US" sz="2800" b="0" i="0" u="sng">
                <a:solidFill>
                  <a:schemeClr val="lt1"/>
                </a:solidFill>
                <a:latin typeface="Tahoma"/>
                <a:ea typeface="Tahoma"/>
                <a:cs typeface="Tahoma"/>
                <a:sym typeface="Tahoma"/>
              </a:rPr>
              <a:t>mental</a:t>
            </a:r>
            <a:r>
              <a:rPr lang="en-US" sz="2800" b="0" i="0" u="none">
                <a:solidFill>
                  <a:schemeClr val="lt1"/>
                </a:solidFill>
                <a:latin typeface="Tahoma"/>
                <a:ea typeface="Tahoma"/>
                <a:cs typeface="Tahoma"/>
                <a:sym typeface="Tahoma"/>
              </a:rPr>
              <a:t> challenges may limit ability to purchase and prepare foods.     </a:t>
            </a:r>
          </a:p>
          <a:p>
            <a:pPr marL="342900" marR="0" lvl="0" indent="-342900" algn="l" rtl="0">
              <a:lnSpc>
                <a:spcPct val="90000"/>
              </a:lnSpc>
              <a:spcBef>
                <a:spcPts val="56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Elderly who live alone have a harder time eating a variety of nutritious foods; </a:t>
            </a:r>
            <a:r>
              <a:rPr lang="en-US" sz="2800" b="0" i="0" u="sng">
                <a:solidFill>
                  <a:schemeClr val="lt1"/>
                </a:solidFill>
                <a:latin typeface="Tahoma"/>
                <a:ea typeface="Tahoma"/>
                <a:cs typeface="Tahoma"/>
                <a:sym typeface="Tahoma"/>
              </a:rPr>
              <a:t>malnutrition</a:t>
            </a:r>
            <a:r>
              <a:rPr lang="en-US" sz="2800" b="0" i="0" u="none">
                <a:solidFill>
                  <a:schemeClr val="lt1"/>
                </a:solidFill>
                <a:latin typeface="Tahoma"/>
                <a:ea typeface="Tahoma"/>
                <a:cs typeface="Tahoma"/>
                <a:sym typeface="Tahoma"/>
              </a:rPr>
              <a:t> is a concern.    </a:t>
            </a:r>
          </a:p>
          <a:p>
            <a:pPr marL="342900" marR="0" lvl="0" indent="-342900" algn="l" rtl="0">
              <a:lnSpc>
                <a:spcPct val="90000"/>
              </a:lnSpc>
              <a:spcBef>
                <a:spcPts val="56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Many </a:t>
            </a:r>
            <a:r>
              <a:rPr lang="en-US" sz="2800" b="0" i="0" u="sng">
                <a:solidFill>
                  <a:schemeClr val="lt1"/>
                </a:solidFill>
                <a:latin typeface="Tahoma"/>
                <a:ea typeface="Tahoma"/>
                <a:cs typeface="Tahoma"/>
                <a:sym typeface="Tahoma"/>
              </a:rPr>
              <a:t>health</a:t>
            </a:r>
            <a:r>
              <a:rPr lang="en-US" sz="2800" b="0" i="0" u="none">
                <a:solidFill>
                  <a:schemeClr val="lt1"/>
                </a:solidFill>
                <a:latin typeface="Tahoma"/>
                <a:ea typeface="Tahoma"/>
                <a:cs typeface="Tahoma"/>
                <a:sym typeface="Tahoma"/>
              </a:rPr>
              <a:t> </a:t>
            </a:r>
            <a:r>
              <a:rPr lang="en-US" sz="2800" b="0" i="0" u="sng">
                <a:solidFill>
                  <a:schemeClr val="lt1"/>
                </a:solidFill>
                <a:latin typeface="Tahoma"/>
                <a:ea typeface="Tahoma"/>
                <a:cs typeface="Tahoma"/>
                <a:sym typeface="Tahoma"/>
              </a:rPr>
              <a:t>concerns</a:t>
            </a:r>
            <a:r>
              <a:rPr lang="en-US" sz="2800" b="0" i="0" u="none">
                <a:solidFill>
                  <a:schemeClr val="lt1"/>
                </a:solidFill>
                <a:latin typeface="Tahoma"/>
                <a:ea typeface="Tahoma"/>
                <a:cs typeface="Tahoma"/>
                <a:sym typeface="Tahoma"/>
              </a:rPr>
              <a:t> and </a:t>
            </a:r>
            <a:r>
              <a:rPr lang="en-US" sz="2800" b="0" i="0" u="sng">
                <a:solidFill>
                  <a:schemeClr val="lt1"/>
                </a:solidFill>
                <a:latin typeface="Tahoma"/>
                <a:ea typeface="Tahoma"/>
                <a:cs typeface="Tahoma"/>
                <a:sym typeface="Tahoma"/>
              </a:rPr>
              <a:t>diseases</a:t>
            </a:r>
            <a:r>
              <a:rPr lang="en-US" sz="2800" b="0" i="0" u="none">
                <a:solidFill>
                  <a:schemeClr val="lt1"/>
                </a:solidFill>
                <a:latin typeface="Tahoma"/>
                <a:ea typeface="Tahoma"/>
                <a:cs typeface="Tahoma"/>
                <a:sym typeface="Tahoma"/>
              </a:rPr>
              <a:t> incident to aging effect eating habits and food choices. </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Anemia</a:t>
            </a:r>
          </a:p>
        </p:txBody>
      </p:sp>
      <p:sp>
        <p:nvSpPr>
          <p:cNvPr id="401" name="Shape 401"/>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Cause - There is a severe depletion of iron stores resulting in low blood hemoglobin </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Prevention-</a:t>
            </a:r>
            <a:r>
              <a:rPr lang="en-US" sz="3200" b="1" i="0" u="none">
                <a:solidFill>
                  <a:schemeClr val="lt1"/>
                </a:solidFill>
                <a:latin typeface="Tahoma"/>
                <a:ea typeface="Tahoma"/>
                <a:cs typeface="Tahoma"/>
                <a:sym typeface="Tahoma"/>
              </a:rPr>
              <a:t>Meat is an excellent source of iron</a:t>
            </a:r>
            <a:r>
              <a:rPr lang="en-US" sz="3200" b="0" i="0" u="none">
                <a:solidFill>
                  <a:schemeClr val="lt1"/>
                </a:solidFill>
                <a:latin typeface="Tahoma"/>
                <a:ea typeface="Tahoma"/>
                <a:cs typeface="Tahoma"/>
                <a:sym typeface="Tahoma"/>
              </a:rPr>
              <a:t> </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Not all ingested iron is absorbed; vitamin C helps to absorb iron when taken together. </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Fortified cereals have iron added</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Colon Cancer </a:t>
            </a:r>
          </a:p>
        </p:txBody>
      </p:sp>
      <p:sp>
        <p:nvSpPr>
          <p:cNvPr id="407" name="Shape 407"/>
          <p:cNvSpPr txBox="1">
            <a:spLocks noGrp="1"/>
          </p:cNvSpPr>
          <p:nvPr>
            <p:ph type="body" idx="1"/>
          </p:nvPr>
        </p:nvSpPr>
        <p:spPr>
          <a:xfrm>
            <a:off x="4648200" y="1600200"/>
            <a:ext cx="4038599"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2200" b="0" i="0" u="none">
                <a:solidFill>
                  <a:schemeClr val="lt1"/>
                </a:solidFill>
                <a:latin typeface="Tahoma"/>
                <a:ea typeface="Tahoma"/>
                <a:cs typeface="Tahoma"/>
                <a:sym typeface="Tahoma"/>
              </a:rPr>
              <a:t>Prevention</a:t>
            </a:r>
          </a:p>
          <a:p>
            <a:pPr marL="342900" marR="0" lvl="0" indent="-342900" algn="l" rtl="0">
              <a:lnSpc>
                <a:spcPct val="90000"/>
              </a:lnSpc>
              <a:spcBef>
                <a:spcPts val="440"/>
              </a:spcBef>
              <a:spcAft>
                <a:spcPts val="0"/>
              </a:spcAft>
              <a:buClr>
                <a:schemeClr val="hlink"/>
              </a:buClr>
              <a:buSzPct val="80000"/>
              <a:buFont typeface="Noto Sans Symbols"/>
              <a:buChar char="■"/>
            </a:pPr>
            <a:r>
              <a:rPr lang="en-US" sz="2200" b="0" i="0" u="none">
                <a:solidFill>
                  <a:schemeClr val="lt1"/>
                </a:solidFill>
                <a:latin typeface="Tahoma"/>
                <a:ea typeface="Tahoma"/>
                <a:cs typeface="Tahoma"/>
                <a:sym typeface="Tahoma"/>
              </a:rPr>
              <a:t>Diets should consist of 20 - 35 grams of fiber a day	</a:t>
            </a:r>
          </a:p>
          <a:p>
            <a:pPr marL="342900" marR="0" lvl="0" indent="-342900" algn="l" rtl="0">
              <a:lnSpc>
                <a:spcPct val="90000"/>
              </a:lnSpc>
              <a:spcBef>
                <a:spcPts val="440"/>
              </a:spcBef>
              <a:spcAft>
                <a:spcPts val="0"/>
              </a:spcAft>
              <a:buClr>
                <a:schemeClr val="hlink"/>
              </a:buClr>
              <a:buSzPct val="80000"/>
              <a:buFont typeface="Noto Sans Symbols"/>
              <a:buChar char="■"/>
            </a:pPr>
            <a:r>
              <a:rPr lang="en-US" sz="2200" b="0" i="0" u="none">
                <a:solidFill>
                  <a:schemeClr val="lt1"/>
                </a:solidFill>
                <a:latin typeface="Tahoma"/>
                <a:ea typeface="Tahoma"/>
                <a:cs typeface="Tahoma"/>
                <a:sym typeface="Tahoma"/>
              </a:rPr>
              <a:t>Fiber helps food move through large intestine</a:t>
            </a:r>
          </a:p>
          <a:p>
            <a:pPr marL="342900" marR="0" lvl="0" indent="-342900" algn="l" rtl="0">
              <a:lnSpc>
                <a:spcPct val="90000"/>
              </a:lnSpc>
              <a:spcBef>
                <a:spcPts val="440"/>
              </a:spcBef>
              <a:spcAft>
                <a:spcPts val="0"/>
              </a:spcAft>
              <a:buClr>
                <a:schemeClr val="hlink"/>
              </a:buClr>
              <a:buSzPct val="80000"/>
              <a:buFont typeface="Noto Sans Symbols"/>
              <a:buChar char="■"/>
            </a:pPr>
            <a:r>
              <a:rPr lang="en-US" sz="2200" b="0" i="0" u="none">
                <a:solidFill>
                  <a:schemeClr val="lt1"/>
                </a:solidFill>
                <a:latin typeface="Tahoma"/>
                <a:ea typeface="Tahoma"/>
                <a:cs typeface="Tahoma"/>
                <a:sym typeface="Tahoma"/>
              </a:rPr>
              <a:t>Good sources of fiber include fruits, whole grains, vegetables</a:t>
            </a:r>
          </a:p>
          <a:p>
            <a:pPr marL="342900" marR="0" lvl="0" indent="-342900" algn="l" rtl="0">
              <a:lnSpc>
                <a:spcPct val="90000"/>
              </a:lnSpc>
              <a:spcBef>
                <a:spcPts val="440"/>
              </a:spcBef>
              <a:spcAft>
                <a:spcPts val="0"/>
              </a:spcAft>
              <a:buClr>
                <a:schemeClr val="hlink"/>
              </a:buClr>
              <a:buSzPct val="80000"/>
              <a:buFont typeface="Noto Sans Symbols"/>
              <a:buChar char="■"/>
            </a:pPr>
            <a:r>
              <a:rPr lang="en-US" sz="2200" b="0" i="0" u="none">
                <a:solidFill>
                  <a:schemeClr val="lt1"/>
                </a:solidFill>
                <a:latin typeface="Tahoma"/>
                <a:ea typeface="Tahoma"/>
                <a:cs typeface="Tahoma"/>
                <a:sym typeface="Tahoma"/>
              </a:rPr>
              <a:t>Insoluble fiber significantly inhibits the development of precancerous colon and rectal polyps</a:t>
            </a:r>
          </a:p>
        </p:txBody>
      </p:sp>
      <p:sp>
        <p:nvSpPr>
          <p:cNvPr id="408" name="Shape 408"/>
          <p:cNvSpPr txBox="1">
            <a:spLocks noGrp="1"/>
          </p:cNvSpPr>
          <p:nvPr>
            <p:ph type="body" idx="1"/>
          </p:nvPr>
        </p:nvSpPr>
        <p:spPr>
          <a:xfrm>
            <a:off x="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Causes</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Hereditary</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Not enough fiber in</a:t>
            </a:r>
          </a:p>
          <a:p>
            <a:pPr marL="342900" marR="0" lvl="0" indent="-342900" algn="l" rtl="0">
              <a:lnSpc>
                <a:spcPct val="100000"/>
              </a:lnSpc>
              <a:spcBef>
                <a:spcPts val="640"/>
              </a:spcBef>
              <a:spcAft>
                <a:spcPts val="0"/>
              </a:spcAft>
              <a:buClr>
                <a:schemeClr val="hlink"/>
              </a:buClr>
              <a:buSzPct val="25000"/>
              <a:buFont typeface="Noto Sans Symbols"/>
              <a:buNone/>
            </a:pPr>
            <a:r>
              <a:rPr lang="en-US" sz="3200" b="0" i="0" u="none">
                <a:solidFill>
                  <a:schemeClr val="lt1"/>
                </a:solidFill>
                <a:latin typeface="Tahoma"/>
                <a:ea typeface="Tahoma"/>
                <a:cs typeface="Tahoma"/>
                <a:sym typeface="Tahoma"/>
              </a:rPr>
              <a:t> the diet.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6"/>
                                        </p:tgtEl>
                                        <p:attrNameLst>
                                          <p:attrName>style.visibility</p:attrName>
                                        </p:attrNameLst>
                                      </p:cBhvr>
                                      <p:to>
                                        <p:strVal val="visible"/>
                                      </p:to>
                                    </p:set>
                                    <p:animEffect transition="in" filter="fade">
                                      <p:cBhvr>
                                        <p:cTn id="7" dur="2000"/>
                                        <p:tgtEl>
                                          <p:spTgt spid="4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7">
                                            <p:txEl>
                                              <p:pRg st="0" end="0"/>
                                            </p:txEl>
                                          </p:spTgt>
                                        </p:tgtEl>
                                        <p:attrNameLst>
                                          <p:attrName>style.visibility</p:attrName>
                                        </p:attrNameLst>
                                      </p:cBhvr>
                                      <p:to>
                                        <p:strVal val="visible"/>
                                      </p:to>
                                    </p:set>
                                    <p:animEffect transition="in" filter="fade">
                                      <p:cBhvr>
                                        <p:cTn id="12" dur="2000"/>
                                        <p:tgtEl>
                                          <p:spTgt spid="4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7">
                                            <p:txEl>
                                              <p:pRg st="1" end="1"/>
                                            </p:txEl>
                                          </p:spTgt>
                                        </p:tgtEl>
                                        <p:attrNameLst>
                                          <p:attrName>style.visibility</p:attrName>
                                        </p:attrNameLst>
                                      </p:cBhvr>
                                      <p:to>
                                        <p:strVal val="visible"/>
                                      </p:to>
                                    </p:set>
                                    <p:animEffect transition="in" filter="fade">
                                      <p:cBhvr>
                                        <p:cTn id="17" dur="2000"/>
                                        <p:tgtEl>
                                          <p:spTgt spid="40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7">
                                            <p:txEl>
                                              <p:pRg st="2" end="2"/>
                                            </p:txEl>
                                          </p:spTgt>
                                        </p:tgtEl>
                                        <p:attrNameLst>
                                          <p:attrName>style.visibility</p:attrName>
                                        </p:attrNameLst>
                                      </p:cBhvr>
                                      <p:to>
                                        <p:strVal val="visible"/>
                                      </p:to>
                                    </p:set>
                                    <p:animEffect transition="in" filter="fade">
                                      <p:cBhvr>
                                        <p:cTn id="22" dur="2000"/>
                                        <p:tgtEl>
                                          <p:spTgt spid="40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7">
                                            <p:txEl>
                                              <p:pRg st="3" end="3"/>
                                            </p:txEl>
                                          </p:spTgt>
                                        </p:tgtEl>
                                        <p:attrNameLst>
                                          <p:attrName>style.visibility</p:attrName>
                                        </p:attrNameLst>
                                      </p:cBhvr>
                                      <p:to>
                                        <p:strVal val="visible"/>
                                      </p:to>
                                    </p:set>
                                    <p:animEffect transition="in" filter="fade">
                                      <p:cBhvr>
                                        <p:cTn id="27" dur="2000"/>
                                        <p:tgtEl>
                                          <p:spTgt spid="40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7">
                                            <p:txEl>
                                              <p:pRg st="4" end="4"/>
                                            </p:txEl>
                                          </p:spTgt>
                                        </p:tgtEl>
                                        <p:attrNameLst>
                                          <p:attrName>style.visibility</p:attrName>
                                        </p:attrNameLst>
                                      </p:cBhvr>
                                      <p:to>
                                        <p:strVal val="visible"/>
                                      </p:to>
                                    </p:set>
                                    <p:animEffect transition="in" filter="fade">
                                      <p:cBhvr>
                                        <p:cTn id="32" dur="2000"/>
                                        <p:tgtEl>
                                          <p:spTgt spid="40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8">
                                            <p:txEl>
                                              <p:pRg st="0" end="0"/>
                                            </p:txEl>
                                          </p:spTgt>
                                        </p:tgtEl>
                                        <p:attrNameLst>
                                          <p:attrName>style.visibility</p:attrName>
                                        </p:attrNameLst>
                                      </p:cBhvr>
                                      <p:to>
                                        <p:strVal val="visible"/>
                                      </p:to>
                                    </p:set>
                                    <p:animEffect transition="in" filter="fade">
                                      <p:cBhvr>
                                        <p:cTn id="37" dur="2000"/>
                                        <p:tgtEl>
                                          <p:spTgt spid="40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8">
                                            <p:txEl>
                                              <p:pRg st="1" end="1"/>
                                            </p:txEl>
                                          </p:spTgt>
                                        </p:tgtEl>
                                        <p:attrNameLst>
                                          <p:attrName>style.visibility</p:attrName>
                                        </p:attrNameLst>
                                      </p:cBhvr>
                                      <p:to>
                                        <p:strVal val="visible"/>
                                      </p:to>
                                    </p:set>
                                    <p:animEffect transition="in" filter="fade">
                                      <p:cBhvr>
                                        <p:cTn id="42" dur="2000"/>
                                        <p:tgtEl>
                                          <p:spTgt spid="40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08">
                                            <p:txEl>
                                              <p:pRg st="2" end="2"/>
                                            </p:txEl>
                                          </p:spTgt>
                                        </p:tgtEl>
                                        <p:attrNameLst>
                                          <p:attrName>style.visibility</p:attrName>
                                        </p:attrNameLst>
                                      </p:cBhvr>
                                      <p:to>
                                        <p:strVal val="visible"/>
                                      </p:to>
                                    </p:set>
                                    <p:animEffect transition="in" filter="fade">
                                      <p:cBhvr>
                                        <p:cTn id="47" dur="2000"/>
                                        <p:tgtEl>
                                          <p:spTgt spid="408">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08">
                                            <p:txEl>
                                              <p:pRg st="3" end="3"/>
                                            </p:txEl>
                                          </p:spTgt>
                                        </p:tgtEl>
                                        <p:attrNameLst>
                                          <p:attrName>style.visibility</p:attrName>
                                        </p:attrNameLst>
                                      </p:cBhvr>
                                      <p:to>
                                        <p:strVal val="visible"/>
                                      </p:to>
                                    </p:set>
                                    <p:animEffect transition="in" filter="fade">
                                      <p:cBhvr>
                                        <p:cTn id="52" dur="2000"/>
                                        <p:tgtEl>
                                          <p:spTgt spid="4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Diabetes  - Causes</a:t>
            </a:r>
          </a:p>
        </p:txBody>
      </p:sp>
      <p:sp>
        <p:nvSpPr>
          <p:cNvPr id="414" name="Shape 414"/>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Causes</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Diabetes affects the body’s production and use of insulin - making blood glucose levels abnormally high</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Insulin is a hormone produced in the body. </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Type 1 – child/juvenile</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Type 2 – adult onset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685800"/>
            <a:ext cx="7772400" cy="54102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80000"/>
              <a:buFont typeface="Noto Sans Symbols"/>
              <a:buChar char="■"/>
            </a:pPr>
            <a:r>
              <a:rPr lang="en-US" sz="3200" b="0" i="0" u="none" strike="noStrike" cap="none">
                <a:solidFill>
                  <a:schemeClr val="lt1"/>
                </a:solidFill>
                <a:latin typeface="Tahoma"/>
                <a:ea typeface="Tahoma"/>
                <a:cs typeface="Tahoma"/>
                <a:sym typeface="Tahoma"/>
              </a:rPr>
              <a:t>Strainer</a:t>
            </a:r>
          </a:p>
          <a:p>
            <a:pPr marL="742950" marR="0" lvl="1" indent="-285750" algn="l" rtl="0">
              <a:lnSpc>
                <a:spcPct val="9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Wire mesh that separates liquid from food</a:t>
            </a:r>
          </a:p>
          <a:p>
            <a:pPr marL="742950" marR="0" lvl="1" indent="-285750" algn="l" rtl="0">
              <a:lnSpc>
                <a:spcPct val="9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Usually has small size holes</a:t>
            </a:r>
          </a:p>
          <a:p>
            <a:pPr marL="342900" marR="0" lvl="0" indent="-342900" algn="l" rtl="0">
              <a:lnSpc>
                <a:spcPct val="90000"/>
              </a:lnSpc>
              <a:spcBef>
                <a:spcPts val="640"/>
              </a:spcBef>
              <a:spcAft>
                <a:spcPts val="0"/>
              </a:spcAft>
              <a:buClr>
                <a:schemeClr val="hlink"/>
              </a:buClr>
              <a:buSzPct val="80000"/>
              <a:buFont typeface="Noto Sans Symbols"/>
              <a:buChar char="■"/>
            </a:pPr>
            <a:r>
              <a:rPr lang="en-US" sz="3200" b="0" i="0" u="none" strike="noStrike" cap="none">
                <a:solidFill>
                  <a:schemeClr val="lt1"/>
                </a:solidFill>
                <a:latin typeface="Tahoma"/>
                <a:ea typeface="Tahoma"/>
                <a:cs typeface="Tahoma"/>
                <a:sym typeface="Tahoma"/>
              </a:rPr>
              <a:t>Tongs</a:t>
            </a:r>
          </a:p>
          <a:p>
            <a:pPr marL="742950" marR="0" lvl="1" indent="-285750" algn="l" rtl="0">
              <a:lnSpc>
                <a:spcPct val="9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Used to grip and lift hot foods</a:t>
            </a:r>
          </a:p>
          <a:p>
            <a:pPr marL="342900" marR="0" lvl="0" indent="-342900" algn="l" rtl="0">
              <a:lnSpc>
                <a:spcPct val="90000"/>
              </a:lnSpc>
              <a:spcBef>
                <a:spcPts val="640"/>
              </a:spcBef>
              <a:spcAft>
                <a:spcPts val="0"/>
              </a:spcAft>
              <a:buClr>
                <a:schemeClr val="hlink"/>
              </a:buClr>
              <a:buSzPct val="80000"/>
              <a:buFont typeface="Noto Sans Symbols"/>
              <a:buChar char="■"/>
            </a:pPr>
            <a:r>
              <a:rPr lang="en-US" sz="3200" b="0" i="0" u="none" strike="noStrike" cap="none">
                <a:solidFill>
                  <a:schemeClr val="lt1"/>
                </a:solidFill>
                <a:latin typeface="Tahoma"/>
                <a:ea typeface="Tahoma"/>
                <a:cs typeface="Tahoma"/>
                <a:sym typeface="Tahoma"/>
              </a:rPr>
              <a:t>Vegetable peeler</a:t>
            </a:r>
          </a:p>
          <a:p>
            <a:pPr marL="742950" marR="0" lvl="1" indent="-285750" algn="l" rtl="0">
              <a:lnSpc>
                <a:spcPct val="9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A tool used to take off the outer surface of vegetables and fruit</a:t>
            </a:r>
          </a:p>
          <a:p>
            <a:pPr marL="342900" marR="0" lvl="0" indent="-342900" algn="l" rtl="0">
              <a:lnSpc>
                <a:spcPct val="90000"/>
              </a:lnSpc>
              <a:spcBef>
                <a:spcPts val="640"/>
              </a:spcBef>
              <a:spcAft>
                <a:spcPts val="0"/>
              </a:spcAft>
              <a:buClr>
                <a:schemeClr val="hlink"/>
              </a:buClr>
              <a:buSzPct val="80000"/>
              <a:buFont typeface="Noto Sans Symbols"/>
              <a:buChar char="■"/>
            </a:pPr>
            <a:r>
              <a:rPr lang="en-US" sz="3200" b="0" i="0" u="none" strike="noStrike" cap="none">
                <a:solidFill>
                  <a:schemeClr val="lt1"/>
                </a:solidFill>
                <a:latin typeface="Tahoma"/>
                <a:ea typeface="Tahoma"/>
                <a:cs typeface="Tahoma"/>
                <a:sym typeface="Tahoma"/>
              </a:rPr>
              <a:t>Wire whisk/whip</a:t>
            </a:r>
          </a:p>
          <a:p>
            <a:pPr marL="742950" marR="0" lvl="1" indent="-285750" algn="l" rtl="0">
              <a:lnSpc>
                <a:spcPct val="9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Used for blending, mixing, stirring, beating and whipping milk and eggs</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Diabetes – Prevention</a:t>
            </a:r>
          </a:p>
        </p:txBody>
      </p:sp>
      <p:sp>
        <p:nvSpPr>
          <p:cNvPr id="420" name="Shape 420"/>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Maintaining a healthy body weight helps to prevent hyperglycemia</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Soluble fiber may improve the control of blood sugar and can reduce the need for insulin or medication  </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Important to manage carbohydrate intake through diet and/or receiving insulin </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Coronary Heart Disease (CHD) – Causes</a:t>
            </a:r>
          </a:p>
        </p:txBody>
      </p:sp>
      <p:sp>
        <p:nvSpPr>
          <p:cNvPr id="426" name="Shape 426"/>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Plaque forms along the inner walls of the arteries  - arteriosclerosis</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Saturated fat in the diet is changed to cholesterol which forms the plaque </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Coronary Heart Disease (CHD) – Prevention</a:t>
            </a:r>
          </a:p>
        </p:txBody>
      </p:sp>
      <p:sp>
        <p:nvSpPr>
          <p:cNvPr id="432" name="Shape 432"/>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 *Decrease consumption of foods high in saturated fats and sodium</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 High sodium/salt foods - onion rings, pickles, french fries, potato chips, some soft drinks</a:t>
            </a:r>
          </a:p>
        </p:txBody>
      </p:sp>
      <p:pic>
        <p:nvPicPr>
          <p:cNvPr id="433" name="Shape 433"/>
          <p:cNvPicPr preferRelativeResize="0"/>
          <p:nvPr/>
        </p:nvPicPr>
        <p:blipFill rotWithShape="1">
          <a:blip r:embed="rId3">
            <a:alphaModFix/>
          </a:blip>
          <a:srcRect/>
          <a:stretch/>
        </p:blipFill>
        <p:spPr>
          <a:xfrm>
            <a:off x="3810000" y="3810000"/>
            <a:ext cx="2736850" cy="2743199"/>
          </a:xfrm>
          <a:prstGeom prst="rect">
            <a:avLst/>
          </a:prstGeom>
          <a:noFill/>
          <a:ln>
            <a:noFill/>
          </a:ln>
        </p:spPr>
      </p:pic>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Osteoporosis – Causes</a:t>
            </a:r>
          </a:p>
        </p:txBody>
      </p:sp>
      <p:sp>
        <p:nvSpPr>
          <p:cNvPr id="439" name="Shape 439"/>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Bones become porous and fragile due to the lack of calcium</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Bone density is developed during the first 25 years of life.  After age 25,  calcium consumption helps to maintain the existing bone density</a:t>
            </a:r>
          </a:p>
        </p:txBody>
      </p:sp>
      <p:pic>
        <p:nvPicPr>
          <p:cNvPr id="440" name="Shape 440"/>
          <p:cNvPicPr preferRelativeResize="0"/>
          <p:nvPr/>
        </p:nvPicPr>
        <p:blipFill rotWithShape="1">
          <a:blip r:embed="rId3">
            <a:alphaModFix/>
          </a:blip>
          <a:srcRect/>
          <a:stretch/>
        </p:blipFill>
        <p:spPr>
          <a:xfrm>
            <a:off x="6400800" y="4114800"/>
            <a:ext cx="2543174" cy="2743199"/>
          </a:xfrm>
          <a:prstGeom prst="rect">
            <a:avLst/>
          </a:prstGeom>
          <a:noFill/>
          <a:ln>
            <a:noFill/>
          </a:ln>
        </p:spPr>
      </p:pic>
      <p:pic>
        <p:nvPicPr>
          <p:cNvPr id="441" name="Shape 441"/>
          <p:cNvPicPr preferRelativeResize="0"/>
          <p:nvPr/>
        </p:nvPicPr>
        <p:blipFill rotWithShape="1">
          <a:blip r:embed="rId4">
            <a:alphaModFix/>
          </a:blip>
          <a:srcRect/>
          <a:stretch/>
        </p:blipFill>
        <p:spPr>
          <a:xfrm>
            <a:off x="1219200" y="4648200"/>
            <a:ext cx="2708275" cy="2209799"/>
          </a:xfrm>
          <a:prstGeom prst="rect">
            <a:avLst/>
          </a:prstGeom>
          <a:noFill/>
          <a:ln>
            <a:noFill/>
          </a:ln>
        </p:spPr>
      </p:pic>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Osteoporosis – Prevention</a:t>
            </a:r>
          </a:p>
        </p:txBody>
      </p:sp>
      <p:sp>
        <p:nvSpPr>
          <p:cNvPr id="447" name="Shape 447"/>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Recommended daily fluid milk intake</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children - 4 cups     </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adolescents - 4 cups    </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adults - 3 cups</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MyPlate recommends at least 3 cups </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Obesity - Causes</a:t>
            </a:r>
          </a:p>
        </p:txBody>
      </p:sp>
      <p:sp>
        <p:nvSpPr>
          <p:cNvPr id="453" name="Shape 453"/>
          <p:cNvSpPr txBox="1">
            <a:spLocks noGrp="1"/>
          </p:cNvSpPr>
          <p:nvPr>
            <p:ph type="body" idx="1"/>
          </p:nvPr>
        </p:nvSpPr>
        <p:spPr>
          <a:xfrm>
            <a:off x="304800" y="1371600"/>
            <a:ext cx="8540750" cy="5486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2400" b="0" i="0" u="none">
                <a:solidFill>
                  <a:schemeClr val="lt1"/>
                </a:solidFill>
                <a:latin typeface="Tahoma"/>
                <a:ea typeface="Tahoma"/>
                <a:cs typeface="Tahoma"/>
                <a:sym typeface="Tahoma"/>
              </a:rPr>
              <a:t>Obesity occurs when a person consumes more calories than he or she burns. For many people this boils down to eating too much and exercising too little.</a:t>
            </a:r>
          </a:p>
          <a:p>
            <a:pPr marL="342900" marR="0" lvl="0" indent="-342900" algn="l" rtl="0">
              <a:lnSpc>
                <a:spcPct val="100000"/>
              </a:lnSpc>
              <a:spcBef>
                <a:spcPts val="720"/>
              </a:spcBef>
              <a:spcAft>
                <a:spcPts val="0"/>
              </a:spcAft>
              <a:buClr>
                <a:schemeClr val="hlink"/>
              </a:buClr>
              <a:buSzPct val="79999"/>
              <a:buFont typeface="Noto Sans Symbols"/>
              <a:buChar char="■"/>
            </a:pPr>
            <a:r>
              <a:rPr lang="en-US" sz="3600" b="0" i="0" u="none">
                <a:solidFill>
                  <a:schemeClr val="lt1"/>
                </a:solidFill>
                <a:latin typeface="Tahoma"/>
                <a:ea typeface="Tahoma"/>
                <a:cs typeface="Tahoma"/>
                <a:sym typeface="Tahoma"/>
              </a:rPr>
              <a:t>If </a:t>
            </a:r>
            <a:r>
              <a:rPr lang="en-US" sz="3200" b="0" i="0" u="none">
                <a:solidFill>
                  <a:schemeClr val="lt1"/>
                </a:solidFill>
                <a:latin typeface="Tahoma"/>
                <a:ea typeface="Tahoma"/>
                <a:cs typeface="Tahoma"/>
                <a:sym typeface="Tahoma"/>
              </a:rPr>
              <a:t>your BMI is 30 or greater, you're considered obese. </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Fat deposited primarily around your middle increases your risk of many of the serious conditions associated with obesity. Women's waist measurement should fall below 35 inches. Men's should be less than 40 inches.</a:t>
            </a:r>
          </a:p>
          <a:p>
            <a:pPr marL="342900" marR="0" lvl="0" indent="-342900" algn="l" rtl="0">
              <a:spcBef>
                <a:spcPts val="640"/>
              </a:spcBef>
              <a:spcAft>
                <a:spcPts val="0"/>
              </a:spcAft>
              <a:buClr>
                <a:schemeClr val="hlink"/>
              </a:buClr>
              <a:buSzPct val="80000"/>
              <a:buFont typeface="Noto Sans Symbols"/>
              <a:buNone/>
            </a:pPr>
            <a:endParaRPr sz="3200" b="0" i="0" u="none">
              <a:solidFill>
                <a:schemeClr val="lt1"/>
              </a:solidFill>
              <a:latin typeface="Tahoma"/>
              <a:ea typeface="Tahoma"/>
              <a:cs typeface="Tahoma"/>
              <a:sym typeface="Tahoma"/>
            </a:endParaRP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Obesity - Risks</a:t>
            </a:r>
          </a:p>
        </p:txBody>
      </p:sp>
      <p:sp>
        <p:nvSpPr>
          <p:cNvPr id="459" name="Shape 459"/>
          <p:cNvSpPr txBox="1">
            <a:spLocks noGrp="1"/>
          </p:cNvSpPr>
          <p:nvPr>
            <p:ph type="body" idx="1"/>
          </p:nvPr>
        </p:nvSpPr>
        <p:spPr>
          <a:xfrm>
            <a:off x="0" y="1219200"/>
            <a:ext cx="9144000" cy="442277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2400" b="1" i="0" u="none">
                <a:solidFill>
                  <a:schemeClr val="lt1"/>
                </a:solidFill>
                <a:latin typeface="Tahoma"/>
                <a:ea typeface="Tahoma"/>
                <a:cs typeface="Tahoma"/>
                <a:sym typeface="Tahoma"/>
              </a:rPr>
              <a:t>Overweight and obese individuals are at increased risk for many diseases and health chronic conditions, including the following:</a:t>
            </a:r>
          </a:p>
          <a:p>
            <a:pPr marL="342900" marR="0" lvl="0" indent="-342900" algn="l" rtl="0">
              <a:lnSpc>
                <a:spcPct val="100000"/>
              </a:lnSpc>
              <a:spcBef>
                <a:spcPts val="500"/>
              </a:spcBef>
              <a:spcAft>
                <a:spcPts val="0"/>
              </a:spcAft>
              <a:buClr>
                <a:schemeClr val="hlink"/>
              </a:buClr>
              <a:buSzPct val="80000"/>
              <a:buFont typeface="Noto Sans Symbols"/>
              <a:buChar char="■"/>
            </a:pPr>
            <a:r>
              <a:rPr lang="en-US" sz="2500" b="0" i="0" u="none">
                <a:solidFill>
                  <a:schemeClr val="lt1"/>
                </a:solidFill>
                <a:latin typeface="Tahoma"/>
                <a:ea typeface="Tahoma"/>
                <a:cs typeface="Tahoma"/>
                <a:sym typeface="Tahoma"/>
              </a:rPr>
              <a:t>Hypertension </a:t>
            </a:r>
            <a:r>
              <a:rPr lang="en-US" sz="1800" b="0" i="0" u="none">
                <a:solidFill>
                  <a:schemeClr val="lt1"/>
                </a:solidFill>
                <a:latin typeface="Tahoma"/>
                <a:ea typeface="Tahoma"/>
                <a:cs typeface="Tahoma"/>
                <a:sym typeface="Tahoma"/>
              </a:rPr>
              <a:t>(high blood pressure)</a:t>
            </a:r>
          </a:p>
          <a:p>
            <a:pPr marL="342900" marR="0" lvl="0" indent="-342900" algn="l" rtl="0">
              <a:lnSpc>
                <a:spcPct val="100000"/>
              </a:lnSpc>
              <a:spcBef>
                <a:spcPts val="500"/>
              </a:spcBef>
              <a:spcAft>
                <a:spcPts val="0"/>
              </a:spcAft>
              <a:buClr>
                <a:schemeClr val="hlink"/>
              </a:buClr>
              <a:buSzPct val="80000"/>
              <a:buFont typeface="Noto Sans Symbols"/>
              <a:buChar char="■"/>
            </a:pPr>
            <a:r>
              <a:rPr lang="en-US" sz="2500" b="0" i="0" u="none">
                <a:solidFill>
                  <a:schemeClr val="lt1"/>
                </a:solidFill>
                <a:latin typeface="Tahoma"/>
                <a:ea typeface="Tahoma"/>
                <a:cs typeface="Tahoma"/>
                <a:sym typeface="Tahoma"/>
              </a:rPr>
              <a:t>Osteoarthritis </a:t>
            </a:r>
            <a:r>
              <a:rPr lang="en-US" sz="1800" b="0" i="0" u="none">
                <a:solidFill>
                  <a:schemeClr val="lt1"/>
                </a:solidFill>
                <a:latin typeface="Tahoma"/>
                <a:ea typeface="Tahoma"/>
                <a:cs typeface="Tahoma"/>
                <a:sym typeface="Tahoma"/>
              </a:rPr>
              <a:t>(a degeneration of cartilage and its underlying bone within a joint)</a:t>
            </a:r>
          </a:p>
          <a:p>
            <a:pPr marL="342900" marR="0" lvl="0" indent="-342900" algn="l" rtl="0">
              <a:lnSpc>
                <a:spcPct val="100000"/>
              </a:lnSpc>
              <a:spcBef>
                <a:spcPts val="500"/>
              </a:spcBef>
              <a:spcAft>
                <a:spcPts val="0"/>
              </a:spcAft>
              <a:buClr>
                <a:schemeClr val="hlink"/>
              </a:buClr>
              <a:buSzPct val="80000"/>
              <a:buFont typeface="Noto Sans Symbols"/>
              <a:buChar char="■"/>
            </a:pPr>
            <a:r>
              <a:rPr lang="en-US" sz="2500" b="0" i="0" u="none">
                <a:solidFill>
                  <a:schemeClr val="lt1"/>
                </a:solidFill>
                <a:latin typeface="Tahoma"/>
                <a:ea typeface="Tahoma"/>
                <a:cs typeface="Tahoma"/>
                <a:sym typeface="Tahoma"/>
              </a:rPr>
              <a:t>Dyslipidemia </a:t>
            </a:r>
            <a:r>
              <a:rPr lang="en-US" sz="1800" b="0" i="0" u="none">
                <a:solidFill>
                  <a:schemeClr val="lt1"/>
                </a:solidFill>
                <a:latin typeface="Tahoma"/>
                <a:ea typeface="Tahoma"/>
                <a:cs typeface="Tahoma"/>
                <a:sym typeface="Tahoma"/>
              </a:rPr>
              <a:t>(for example, high total cholesterol or high levels of triglycerides)</a:t>
            </a:r>
          </a:p>
          <a:p>
            <a:pPr marL="342900" marR="0" lvl="0" indent="-342900" algn="l" rtl="0">
              <a:lnSpc>
                <a:spcPct val="100000"/>
              </a:lnSpc>
              <a:spcBef>
                <a:spcPts val="500"/>
              </a:spcBef>
              <a:spcAft>
                <a:spcPts val="0"/>
              </a:spcAft>
              <a:buClr>
                <a:schemeClr val="hlink"/>
              </a:buClr>
              <a:buSzPct val="80000"/>
              <a:buFont typeface="Noto Sans Symbols"/>
              <a:buChar char="■"/>
            </a:pPr>
            <a:r>
              <a:rPr lang="en-US" sz="2500" b="1" i="0" u="sng">
                <a:solidFill>
                  <a:schemeClr val="lt1"/>
                </a:solidFill>
                <a:latin typeface="Tahoma"/>
                <a:ea typeface="Tahoma"/>
                <a:cs typeface="Tahoma"/>
                <a:sym typeface="Tahoma"/>
              </a:rPr>
              <a:t>Type 2 diabetes</a:t>
            </a:r>
          </a:p>
          <a:p>
            <a:pPr marL="342900" marR="0" lvl="0" indent="-342900" algn="l" rtl="0">
              <a:lnSpc>
                <a:spcPct val="100000"/>
              </a:lnSpc>
              <a:spcBef>
                <a:spcPts val="500"/>
              </a:spcBef>
              <a:spcAft>
                <a:spcPts val="0"/>
              </a:spcAft>
              <a:buClr>
                <a:schemeClr val="hlink"/>
              </a:buClr>
              <a:buSzPct val="80000"/>
              <a:buFont typeface="Noto Sans Symbols"/>
              <a:buChar char="■"/>
            </a:pPr>
            <a:r>
              <a:rPr lang="en-US" sz="2500" b="0" i="0" u="none">
                <a:solidFill>
                  <a:schemeClr val="lt1"/>
                </a:solidFill>
                <a:latin typeface="Tahoma"/>
                <a:ea typeface="Tahoma"/>
                <a:cs typeface="Tahoma"/>
                <a:sym typeface="Tahoma"/>
              </a:rPr>
              <a:t>Heart disease </a:t>
            </a:r>
          </a:p>
          <a:p>
            <a:pPr marL="342900" marR="0" lvl="0" indent="-342900" algn="l" rtl="0">
              <a:lnSpc>
                <a:spcPct val="100000"/>
              </a:lnSpc>
              <a:spcBef>
                <a:spcPts val="500"/>
              </a:spcBef>
              <a:spcAft>
                <a:spcPts val="0"/>
              </a:spcAft>
              <a:buClr>
                <a:schemeClr val="hlink"/>
              </a:buClr>
              <a:buSzPct val="80000"/>
              <a:buFont typeface="Noto Sans Symbols"/>
              <a:buChar char="■"/>
            </a:pPr>
            <a:r>
              <a:rPr lang="en-US" sz="2500" b="0" i="0" u="none">
                <a:solidFill>
                  <a:schemeClr val="lt1"/>
                </a:solidFill>
                <a:latin typeface="Tahoma"/>
                <a:ea typeface="Tahoma"/>
                <a:cs typeface="Tahoma"/>
                <a:sym typeface="Tahoma"/>
              </a:rPr>
              <a:t>Stroke</a:t>
            </a:r>
          </a:p>
          <a:p>
            <a:pPr marL="342900" marR="0" lvl="0" indent="-342900" algn="l" rtl="0">
              <a:lnSpc>
                <a:spcPct val="100000"/>
              </a:lnSpc>
              <a:spcBef>
                <a:spcPts val="500"/>
              </a:spcBef>
              <a:spcAft>
                <a:spcPts val="0"/>
              </a:spcAft>
              <a:buClr>
                <a:schemeClr val="hlink"/>
              </a:buClr>
              <a:buSzPct val="80000"/>
              <a:buFont typeface="Noto Sans Symbols"/>
              <a:buChar char="■"/>
            </a:pPr>
            <a:r>
              <a:rPr lang="en-US" sz="2500" b="0" i="0" u="none">
                <a:solidFill>
                  <a:schemeClr val="lt1"/>
                </a:solidFill>
                <a:latin typeface="Tahoma"/>
                <a:ea typeface="Tahoma"/>
                <a:cs typeface="Tahoma"/>
                <a:sym typeface="Tahoma"/>
              </a:rPr>
              <a:t>Gallbladder disease </a:t>
            </a:r>
          </a:p>
          <a:p>
            <a:pPr marL="342900" marR="0" lvl="0" indent="-342900" algn="l" rtl="0">
              <a:lnSpc>
                <a:spcPct val="100000"/>
              </a:lnSpc>
              <a:spcBef>
                <a:spcPts val="500"/>
              </a:spcBef>
              <a:spcAft>
                <a:spcPts val="0"/>
              </a:spcAft>
              <a:buClr>
                <a:schemeClr val="hlink"/>
              </a:buClr>
              <a:buSzPct val="80000"/>
              <a:buFont typeface="Noto Sans Symbols"/>
              <a:buChar char="■"/>
            </a:pPr>
            <a:r>
              <a:rPr lang="en-US" sz="2500" b="0" i="0" u="none">
                <a:solidFill>
                  <a:schemeClr val="lt1"/>
                </a:solidFill>
                <a:latin typeface="Tahoma"/>
                <a:ea typeface="Tahoma"/>
                <a:cs typeface="Tahoma"/>
                <a:sym typeface="Tahoma"/>
              </a:rPr>
              <a:t>Sleep apnea and respiratory problems </a:t>
            </a:r>
          </a:p>
          <a:p>
            <a:pPr marL="342900" marR="0" lvl="0" indent="-342900" algn="l" rtl="0">
              <a:lnSpc>
                <a:spcPct val="100000"/>
              </a:lnSpc>
              <a:spcBef>
                <a:spcPts val="500"/>
              </a:spcBef>
              <a:spcAft>
                <a:spcPts val="0"/>
              </a:spcAft>
              <a:buClr>
                <a:schemeClr val="hlink"/>
              </a:buClr>
              <a:buSzPct val="80000"/>
              <a:buFont typeface="Noto Sans Symbols"/>
              <a:buChar char="■"/>
            </a:pPr>
            <a:r>
              <a:rPr lang="en-US" sz="2500" b="0" i="0" u="none">
                <a:solidFill>
                  <a:schemeClr val="lt1"/>
                </a:solidFill>
                <a:latin typeface="Tahoma"/>
                <a:ea typeface="Tahoma"/>
                <a:cs typeface="Tahoma"/>
                <a:sym typeface="Tahoma"/>
              </a:rPr>
              <a:t>Some cancers </a:t>
            </a:r>
            <a:r>
              <a:rPr lang="en-US" sz="2000" b="0" i="0" u="none">
                <a:solidFill>
                  <a:schemeClr val="lt1"/>
                </a:solidFill>
                <a:latin typeface="Tahoma"/>
                <a:ea typeface="Tahoma"/>
                <a:cs typeface="Tahoma"/>
                <a:sym typeface="Tahoma"/>
              </a:rPr>
              <a:t>(pancreas, kidney, prostate, endometrial, breast, colon)</a:t>
            </a:r>
          </a:p>
        </p:txBody>
      </p:sp>
      <p:pic>
        <p:nvPicPr>
          <p:cNvPr id="460" name="Shape 460"/>
          <p:cNvPicPr preferRelativeResize="0"/>
          <p:nvPr/>
        </p:nvPicPr>
        <p:blipFill rotWithShape="1">
          <a:blip r:embed="rId3">
            <a:alphaModFix/>
          </a:blip>
          <a:srcRect/>
          <a:stretch/>
        </p:blipFill>
        <p:spPr>
          <a:xfrm>
            <a:off x="5715000" y="4038600"/>
            <a:ext cx="2332036" cy="1660525"/>
          </a:xfrm>
          <a:prstGeom prst="rect">
            <a:avLst/>
          </a:prstGeom>
          <a:noFill/>
          <a:ln>
            <a:noFill/>
          </a:ln>
        </p:spPr>
      </p:pic>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Obesity Prevention</a:t>
            </a:r>
          </a:p>
        </p:txBody>
      </p:sp>
      <p:sp>
        <p:nvSpPr>
          <p:cNvPr id="466" name="Shape 466"/>
          <p:cNvSpPr txBox="1">
            <a:spLocks noGrp="1"/>
          </p:cNvSpPr>
          <p:nvPr>
            <p:ph type="body" idx="1"/>
          </p:nvPr>
        </p:nvSpPr>
        <p:spPr>
          <a:xfrm>
            <a:off x="304800" y="1905000"/>
            <a:ext cx="8540750" cy="442277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Regular exercise and a healthy diet are crucial when it comes to controlling your weight. Although there are many programs advertised to help you lose weight, the only method proven safe over the long-term is to burn more calories than you consume.</a:t>
            </a:r>
          </a:p>
        </p:txBody>
      </p:sp>
      <p:pic>
        <p:nvPicPr>
          <p:cNvPr id="467" name="Shape 467"/>
          <p:cNvPicPr preferRelativeResize="0"/>
          <p:nvPr/>
        </p:nvPicPr>
        <p:blipFill rotWithShape="1">
          <a:blip r:embed="rId3">
            <a:alphaModFix/>
          </a:blip>
          <a:srcRect/>
          <a:stretch/>
        </p:blipFill>
        <p:spPr>
          <a:xfrm>
            <a:off x="0" y="0"/>
            <a:ext cx="2057400" cy="1858961"/>
          </a:xfrm>
          <a:prstGeom prst="rect">
            <a:avLst/>
          </a:prstGeom>
          <a:noFill/>
          <a:ln>
            <a:noFill/>
          </a:ln>
        </p:spPr>
      </p:pic>
      <p:pic>
        <p:nvPicPr>
          <p:cNvPr id="468" name="Shape 468"/>
          <p:cNvPicPr preferRelativeResize="0"/>
          <p:nvPr/>
        </p:nvPicPr>
        <p:blipFill rotWithShape="1">
          <a:blip r:embed="rId4">
            <a:alphaModFix/>
          </a:blip>
          <a:srcRect/>
          <a:stretch/>
        </p:blipFill>
        <p:spPr>
          <a:xfrm>
            <a:off x="7004050" y="0"/>
            <a:ext cx="2139950" cy="1524000"/>
          </a:xfrm>
          <a:prstGeom prst="rect">
            <a:avLst/>
          </a:prstGeom>
          <a:noFill/>
          <a:ln>
            <a:noFill/>
          </a:ln>
        </p:spPr>
      </p:pic>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A Good Meal Includes…</a:t>
            </a:r>
          </a:p>
        </p:txBody>
      </p:sp>
      <p:sp>
        <p:nvSpPr>
          <p:cNvPr id="474" name="Shape 474"/>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Following the food pyramid</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Following the dietary guidelines</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Maintaining nutritional balance</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Making food look good to eat (aesthetics)</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Remember</a:t>
            </a:r>
          </a:p>
        </p:txBody>
      </p:sp>
      <p:sp>
        <p:nvSpPr>
          <p:cNvPr id="480" name="Shape 480"/>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Texture</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Color</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Shape and Size</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Flavor</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Temperature</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Preparation Method</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Nutritional Variety</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74637"/>
            <a:ext cx="8229600" cy="685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3200" b="0" i="0" u="none" strike="noStrike" cap="none">
                <a:solidFill>
                  <a:schemeClr val="lt2"/>
                </a:solidFill>
                <a:latin typeface="Tahoma"/>
                <a:ea typeface="Tahoma"/>
                <a:cs typeface="Tahoma"/>
                <a:sym typeface="Tahoma"/>
              </a:rPr>
              <a:t>Safety Guidelines and Safe Work Habits</a:t>
            </a:r>
          </a:p>
        </p:txBody>
      </p:sp>
      <p:sp>
        <p:nvSpPr>
          <p:cNvPr id="143" name="Shape 143"/>
          <p:cNvSpPr txBox="1">
            <a:spLocks noGrp="1"/>
          </p:cNvSpPr>
          <p:nvPr>
            <p:ph type="body" idx="1"/>
          </p:nvPr>
        </p:nvSpPr>
        <p:spPr>
          <a:xfrm>
            <a:off x="685800" y="1371600"/>
            <a:ext cx="7772400" cy="5486399"/>
          </a:xfrm>
          <a:prstGeom prst="rect">
            <a:avLst/>
          </a:prstGeom>
          <a:noFill/>
          <a:ln>
            <a:noFill/>
          </a:ln>
        </p:spPr>
        <p:txBody>
          <a:bodyPr lIns="91425" tIns="45700" rIns="91425" bIns="45700" anchor="t" anchorCtr="0">
            <a:noAutofit/>
          </a:bodyPr>
          <a:lstStyle/>
          <a:p>
            <a:pPr marL="609600" marR="0" lvl="0" indent="-609600" algn="l" rtl="0">
              <a:lnSpc>
                <a:spcPct val="80000"/>
              </a:lnSpc>
              <a:spcBef>
                <a:spcPts val="0"/>
              </a:spcBef>
              <a:spcAft>
                <a:spcPts val="0"/>
              </a:spcAft>
              <a:buClr>
                <a:schemeClr val="hlink"/>
              </a:buClr>
              <a:buSzPct val="80000"/>
              <a:buFont typeface="Noto Sans Symbols"/>
              <a:buChar char="■"/>
            </a:pPr>
            <a:r>
              <a:rPr lang="en-US" sz="2000" b="1" i="0" u="none" strike="noStrike" cap="none">
                <a:solidFill>
                  <a:schemeClr val="lt1"/>
                </a:solidFill>
                <a:latin typeface="Tahoma"/>
                <a:ea typeface="Tahoma"/>
                <a:cs typeface="Tahoma"/>
                <a:sym typeface="Tahoma"/>
              </a:rPr>
              <a:t>Electrical appliances:</a:t>
            </a:r>
          </a:p>
          <a:p>
            <a:pPr marL="990600" marR="0" lvl="1" indent="-533400" algn="l" rtl="0">
              <a:lnSpc>
                <a:spcPct val="8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Use dry hands, stand on dry floor, keep away from water</a:t>
            </a:r>
          </a:p>
          <a:p>
            <a:pPr marL="609600" marR="0" lvl="0" indent="-609600" algn="l" rtl="0">
              <a:lnSpc>
                <a:spcPct val="80000"/>
              </a:lnSpc>
              <a:spcBef>
                <a:spcPts val="400"/>
              </a:spcBef>
              <a:spcAft>
                <a:spcPts val="0"/>
              </a:spcAft>
              <a:buClr>
                <a:schemeClr val="hlink"/>
              </a:buClr>
              <a:buSzPct val="80000"/>
              <a:buFont typeface="Noto Sans Symbols"/>
              <a:buChar char="■"/>
            </a:pPr>
            <a:r>
              <a:rPr lang="en-US" sz="2000" b="1" i="0" u="none" strike="noStrike" cap="none">
                <a:solidFill>
                  <a:schemeClr val="lt1"/>
                </a:solidFill>
                <a:latin typeface="Tahoma"/>
                <a:ea typeface="Tahoma"/>
                <a:cs typeface="Tahoma"/>
                <a:sym typeface="Tahoma"/>
              </a:rPr>
              <a:t>Knives:</a:t>
            </a:r>
          </a:p>
          <a:p>
            <a:pPr marL="990600" marR="0" lvl="1" indent="-533400" algn="l" rtl="0">
              <a:lnSpc>
                <a:spcPct val="8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Dull knives are more dangerous and less efficient</a:t>
            </a:r>
          </a:p>
          <a:p>
            <a:pPr marL="609600" marR="0" lvl="0" indent="-609600" algn="l" rtl="0">
              <a:lnSpc>
                <a:spcPct val="80000"/>
              </a:lnSpc>
              <a:spcBef>
                <a:spcPts val="400"/>
              </a:spcBef>
              <a:spcAft>
                <a:spcPts val="0"/>
              </a:spcAft>
              <a:buClr>
                <a:schemeClr val="hlink"/>
              </a:buClr>
              <a:buSzPct val="80000"/>
              <a:buFont typeface="Noto Sans Symbols"/>
              <a:buChar char="■"/>
            </a:pPr>
            <a:r>
              <a:rPr lang="en-US" sz="2000" b="1" i="0" u="sng" strike="noStrike" cap="none">
                <a:solidFill>
                  <a:schemeClr val="lt1"/>
                </a:solidFill>
                <a:latin typeface="Tahoma"/>
                <a:ea typeface="Tahoma"/>
                <a:cs typeface="Tahoma"/>
                <a:sym typeface="Tahoma"/>
              </a:rPr>
              <a:t>Grease Fires:</a:t>
            </a:r>
          </a:p>
          <a:p>
            <a:pPr marL="990600" marR="0" lvl="1" indent="-533400" algn="l" rtl="0">
              <a:lnSpc>
                <a:spcPct val="8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Cover with lid, baking soda or salt, </a:t>
            </a:r>
          </a:p>
          <a:p>
            <a:pPr marL="990600" marR="0" lvl="1" indent="-533400" algn="l" rtl="0">
              <a:lnSpc>
                <a:spcPct val="8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Avoid flour or sugar or water</a:t>
            </a:r>
          </a:p>
          <a:p>
            <a:pPr marL="609600" marR="0" lvl="0" indent="-609600" algn="l" rtl="0">
              <a:lnSpc>
                <a:spcPct val="80000"/>
              </a:lnSpc>
              <a:spcBef>
                <a:spcPts val="400"/>
              </a:spcBef>
              <a:spcAft>
                <a:spcPts val="0"/>
              </a:spcAft>
              <a:buClr>
                <a:schemeClr val="hlink"/>
              </a:buClr>
              <a:buSzPct val="80000"/>
              <a:buFont typeface="Noto Sans Symbols"/>
              <a:buChar char="■"/>
            </a:pPr>
            <a:r>
              <a:rPr lang="en-US" sz="2000" b="1" i="0" u="none" strike="noStrike" cap="none">
                <a:solidFill>
                  <a:schemeClr val="lt1"/>
                </a:solidFill>
                <a:latin typeface="Tahoma"/>
                <a:ea typeface="Tahoma"/>
                <a:cs typeface="Tahoma"/>
                <a:sym typeface="Tahoma"/>
              </a:rPr>
              <a:t>Poisonings and contamination:</a:t>
            </a:r>
          </a:p>
          <a:p>
            <a:pPr marL="990600" marR="0" lvl="1" indent="-533400" algn="l" rtl="0">
              <a:lnSpc>
                <a:spcPct val="8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Do not mix chlorine with ammonia products</a:t>
            </a:r>
          </a:p>
          <a:p>
            <a:pPr marL="990600" marR="0" lvl="1" indent="-533400" algn="l" rtl="0">
              <a:lnSpc>
                <a:spcPct val="8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Store cleaning supplies away from foods</a:t>
            </a:r>
          </a:p>
          <a:p>
            <a:pPr marL="609600" marR="0" lvl="0" indent="-609600" algn="l" rtl="0">
              <a:lnSpc>
                <a:spcPct val="80000"/>
              </a:lnSpc>
              <a:spcBef>
                <a:spcPts val="400"/>
              </a:spcBef>
              <a:spcAft>
                <a:spcPts val="0"/>
              </a:spcAft>
              <a:buClr>
                <a:schemeClr val="hlink"/>
              </a:buClr>
              <a:buSzPct val="80000"/>
              <a:buFont typeface="Noto Sans Symbols"/>
              <a:buChar char="■"/>
            </a:pPr>
            <a:r>
              <a:rPr lang="en-US" sz="2000" b="1" i="0" u="none" strike="noStrike" cap="none">
                <a:solidFill>
                  <a:schemeClr val="lt1"/>
                </a:solidFill>
                <a:latin typeface="Tahoma"/>
                <a:ea typeface="Tahoma"/>
                <a:cs typeface="Tahoma"/>
                <a:sym typeface="Tahoma"/>
              </a:rPr>
              <a:t>Burns:</a:t>
            </a:r>
          </a:p>
          <a:p>
            <a:pPr marL="990600" marR="0" lvl="1" indent="-533400" algn="l" rtl="0">
              <a:lnSpc>
                <a:spcPct val="8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Lift lids on hot foods away from you</a:t>
            </a:r>
          </a:p>
          <a:p>
            <a:pPr marL="990600" marR="0" lvl="1" indent="-533400" algn="l" rtl="0">
              <a:lnSpc>
                <a:spcPct val="8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Saucepan handles point away from the front of the range</a:t>
            </a:r>
          </a:p>
          <a:p>
            <a:pPr marL="609600" marR="0" lvl="0" indent="-609600" algn="l" rtl="0">
              <a:lnSpc>
                <a:spcPct val="80000"/>
              </a:lnSpc>
              <a:spcBef>
                <a:spcPts val="400"/>
              </a:spcBef>
              <a:spcAft>
                <a:spcPts val="0"/>
              </a:spcAft>
              <a:buClr>
                <a:schemeClr val="hlink"/>
              </a:buClr>
              <a:buSzPct val="80000"/>
              <a:buFont typeface="Noto Sans Symbols"/>
              <a:buChar char="■"/>
            </a:pPr>
            <a:r>
              <a:rPr lang="en-US" sz="2000" b="1" i="0" u="none" strike="noStrike" cap="none">
                <a:solidFill>
                  <a:schemeClr val="lt1"/>
                </a:solidFill>
                <a:latin typeface="Tahoma"/>
                <a:ea typeface="Tahoma"/>
                <a:cs typeface="Tahoma"/>
                <a:sym typeface="Tahoma"/>
              </a:rPr>
              <a:t>Falls:</a:t>
            </a:r>
          </a:p>
          <a:p>
            <a:pPr marL="990600" marR="0" lvl="1" indent="-533400" algn="l" rtl="0">
              <a:lnSpc>
                <a:spcPct val="8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Clean spills immediately to avoid falls</a:t>
            </a:r>
          </a:p>
          <a:p>
            <a:pPr marL="990600" marR="0" lvl="1" indent="-533400" algn="l" rtl="0">
              <a:lnSpc>
                <a:spcPct val="8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Use stepping stool to reach items in high cupboards</a:t>
            </a: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1" i="0" u="sng" strike="noStrike" cap="none">
                <a:solidFill>
                  <a:schemeClr val="lt2"/>
                </a:solidFill>
                <a:latin typeface="Tahoma"/>
                <a:ea typeface="Tahoma"/>
                <a:cs typeface="Tahoma"/>
                <a:sym typeface="Tahoma"/>
              </a:rPr>
              <a:t>Parts of a Meal:</a:t>
            </a:r>
          </a:p>
        </p:txBody>
      </p:sp>
      <p:sp>
        <p:nvSpPr>
          <p:cNvPr id="486" name="Shape 486"/>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1" i="0" u="none">
                <a:solidFill>
                  <a:schemeClr val="lt1"/>
                </a:solidFill>
                <a:latin typeface="Tahoma"/>
                <a:ea typeface="Tahoma"/>
                <a:cs typeface="Tahoma"/>
                <a:sym typeface="Tahoma"/>
              </a:rPr>
              <a:t>Appetizers:  </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1" i="0" u="none">
                <a:solidFill>
                  <a:schemeClr val="lt1"/>
                </a:solidFill>
                <a:latin typeface="Tahoma"/>
                <a:ea typeface="Tahoma"/>
                <a:cs typeface="Tahoma"/>
                <a:sym typeface="Tahoma"/>
              </a:rPr>
              <a:t>Main dish:</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1" i="0" u="none">
                <a:solidFill>
                  <a:schemeClr val="lt1"/>
                </a:solidFill>
                <a:latin typeface="Tahoma"/>
                <a:ea typeface="Tahoma"/>
                <a:cs typeface="Tahoma"/>
                <a:sym typeface="Tahoma"/>
              </a:rPr>
              <a:t>Accompaniments:  </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1" i="0" u="none">
                <a:solidFill>
                  <a:schemeClr val="lt1"/>
                </a:solidFill>
                <a:latin typeface="Tahoma"/>
                <a:ea typeface="Tahoma"/>
                <a:cs typeface="Tahoma"/>
                <a:sym typeface="Tahoma"/>
              </a:rPr>
              <a:t>Salad:  </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1" i="0" u="none">
                <a:solidFill>
                  <a:schemeClr val="lt1"/>
                </a:solidFill>
                <a:latin typeface="Tahoma"/>
                <a:ea typeface="Tahoma"/>
                <a:cs typeface="Tahoma"/>
                <a:sym typeface="Tahoma"/>
              </a:rPr>
              <a:t>Dessert:  </a:t>
            </a: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Labels - Components</a:t>
            </a:r>
          </a:p>
        </p:txBody>
      </p:sp>
      <p:sp>
        <p:nvSpPr>
          <p:cNvPr id="492" name="Shape 492"/>
          <p:cNvSpPr txBox="1">
            <a:spLocks noGrp="1"/>
          </p:cNvSpPr>
          <p:nvPr>
            <p:ph type="body" idx="1"/>
          </p:nvPr>
        </p:nvSpPr>
        <p:spPr>
          <a:xfrm>
            <a:off x="2286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Nutritional Facts</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*Ingredient list in order</a:t>
            </a:r>
          </a:p>
          <a:p>
            <a:pPr marL="342900" marR="0" lvl="0" indent="-342900" algn="l" rtl="0">
              <a:lnSpc>
                <a:spcPct val="100000"/>
              </a:lnSpc>
              <a:spcBef>
                <a:spcPts val="640"/>
              </a:spcBef>
              <a:spcAft>
                <a:spcPts val="0"/>
              </a:spcAft>
              <a:buClr>
                <a:schemeClr val="hlink"/>
              </a:buClr>
              <a:buSzPct val="25000"/>
              <a:buFont typeface="Noto Sans Symbols"/>
              <a:buNone/>
            </a:pPr>
            <a:r>
              <a:rPr lang="en-US" sz="3200" b="0" i="0" u="none">
                <a:solidFill>
                  <a:schemeClr val="lt1"/>
                </a:solidFill>
                <a:latin typeface="Tahoma"/>
                <a:ea typeface="Tahoma"/>
                <a:cs typeface="Tahoma"/>
                <a:sym typeface="Tahoma"/>
              </a:rPr>
              <a:t> of amount (largest to </a:t>
            </a:r>
          </a:p>
          <a:p>
            <a:pPr marL="342900" marR="0" lvl="0" indent="-342900" algn="l" rtl="0">
              <a:lnSpc>
                <a:spcPct val="100000"/>
              </a:lnSpc>
              <a:spcBef>
                <a:spcPts val="640"/>
              </a:spcBef>
              <a:spcAft>
                <a:spcPts val="0"/>
              </a:spcAft>
              <a:buClr>
                <a:schemeClr val="hlink"/>
              </a:buClr>
              <a:buSzPct val="25000"/>
              <a:buFont typeface="Noto Sans Symbols"/>
              <a:buNone/>
            </a:pPr>
            <a:r>
              <a:rPr lang="en-US" sz="3200" b="0" i="0" u="none">
                <a:solidFill>
                  <a:schemeClr val="lt1"/>
                </a:solidFill>
                <a:latin typeface="Tahoma"/>
                <a:ea typeface="Tahoma"/>
                <a:cs typeface="Tahoma"/>
                <a:sym typeface="Tahoma"/>
              </a:rPr>
              <a:t>  smallest)</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Daily % of values</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Serving Size</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1" i="0" u="sng">
                <a:solidFill>
                  <a:schemeClr val="lt1"/>
                </a:solidFill>
                <a:latin typeface="Tahoma"/>
                <a:ea typeface="Tahoma"/>
                <a:cs typeface="Tahoma"/>
                <a:sym typeface="Tahoma"/>
              </a:rPr>
              <a:t>Based on a 2000 </a:t>
            </a:r>
          </a:p>
          <a:p>
            <a:pPr marL="342900" marR="0" lvl="0" indent="-342900" algn="l" rtl="0">
              <a:lnSpc>
                <a:spcPct val="100000"/>
              </a:lnSpc>
              <a:spcBef>
                <a:spcPts val="640"/>
              </a:spcBef>
              <a:spcAft>
                <a:spcPts val="0"/>
              </a:spcAft>
              <a:buClr>
                <a:schemeClr val="hlink"/>
              </a:buClr>
              <a:buSzPct val="25000"/>
              <a:buFont typeface="Noto Sans Symbols"/>
              <a:buNone/>
            </a:pPr>
            <a:r>
              <a:rPr lang="en-US" sz="3200" b="1" i="0" u="sng">
                <a:solidFill>
                  <a:schemeClr val="lt1"/>
                </a:solidFill>
                <a:latin typeface="Tahoma"/>
                <a:ea typeface="Tahoma"/>
                <a:cs typeface="Tahoma"/>
                <a:sym typeface="Tahoma"/>
              </a:rPr>
              <a:t>calorie diet!!</a:t>
            </a:r>
          </a:p>
        </p:txBody>
      </p:sp>
      <p:pic>
        <p:nvPicPr>
          <p:cNvPr id="493" name="Shape 493"/>
          <p:cNvPicPr preferRelativeResize="0"/>
          <p:nvPr/>
        </p:nvPicPr>
        <p:blipFill rotWithShape="1">
          <a:blip r:embed="rId3">
            <a:alphaModFix/>
          </a:blip>
          <a:srcRect/>
          <a:stretch/>
        </p:blipFill>
        <p:spPr>
          <a:xfrm>
            <a:off x="5029200" y="1492250"/>
            <a:ext cx="4114800" cy="5365749"/>
          </a:xfrm>
          <a:prstGeom prst="rect">
            <a:avLst/>
          </a:prstGeom>
          <a:noFill/>
          <a:ln>
            <a:noFill/>
          </a:ln>
        </p:spPr>
      </p:pic>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Low in</a:t>
            </a:r>
          </a:p>
        </p:txBody>
      </p:sp>
      <p:sp>
        <p:nvSpPr>
          <p:cNvPr id="499" name="Shape 499"/>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 the food could be eaten frequently without exceeding recommended                </a:t>
            </a:r>
            <a:br>
              <a:rPr lang="en-US" sz="2800" b="0" i="0" u="none">
                <a:solidFill>
                  <a:schemeClr val="lt1"/>
                </a:solidFill>
                <a:latin typeface="Tahoma"/>
                <a:ea typeface="Tahoma"/>
                <a:cs typeface="Tahoma"/>
                <a:sym typeface="Tahoma"/>
              </a:rPr>
            </a:br>
            <a:r>
              <a:rPr lang="en-US" sz="2800" b="0" i="0" u="none">
                <a:solidFill>
                  <a:schemeClr val="lt1"/>
                </a:solidFill>
                <a:latin typeface="Tahoma"/>
                <a:ea typeface="Tahoma"/>
                <a:cs typeface="Tahoma"/>
                <a:sym typeface="Tahoma"/>
              </a:rPr>
              <a:t>      amounts</a:t>
            </a:r>
            <a:br>
              <a:rPr lang="en-US" sz="2800" b="0" i="0" u="none">
                <a:solidFill>
                  <a:schemeClr val="lt1"/>
                </a:solidFill>
                <a:latin typeface="Tahoma"/>
                <a:ea typeface="Tahoma"/>
                <a:cs typeface="Tahoma"/>
                <a:sym typeface="Tahoma"/>
              </a:rPr>
            </a:br>
            <a:endParaRPr lang="en-US" sz="2800" b="0" i="0" u="none">
              <a:solidFill>
                <a:schemeClr val="lt1"/>
              </a:solidFill>
              <a:latin typeface="Tahoma"/>
              <a:ea typeface="Tahoma"/>
              <a:cs typeface="Tahoma"/>
              <a:sym typeface="Tahoma"/>
            </a:endParaRPr>
          </a:p>
          <a:p>
            <a:pPr marL="342900" marR="0" lvl="0" indent="-342900" algn="l" rtl="0">
              <a:lnSpc>
                <a:spcPct val="90000"/>
              </a:lnSpc>
              <a:spcBef>
                <a:spcPts val="56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i.e. fat, saturated fat, cholesterol, sodium or calories</a:t>
            </a:r>
            <a:br>
              <a:rPr lang="en-US" sz="2800" b="0" i="0" u="none">
                <a:solidFill>
                  <a:schemeClr val="lt1"/>
                </a:solidFill>
                <a:latin typeface="Tahoma"/>
                <a:ea typeface="Tahoma"/>
                <a:cs typeface="Tahoma"/>
                <a:sym typeface="Tahoma"/>
              </a:rPr>
            </a:br>
            <a:endParaRPr lang="en-US" sz="2800" b="0" i="0" u="none">
              <a:solidFill>
                <a:schemeClr val="lt1"/>
              </a:solidFill>
              <a:latin typeface="Tahoma"/>
              <a:ea typeface="Tahoma"/>
              <a:cs typeface="Tahoma"/>
              <a:sym typeface="Tahoma"/>
            </a:endParaRPr>
          </a:p>
          <a:p>
            <a:pPr marL="342900" marR="0" lvl="0" indent="-342900" algn="l" rtl="0">
              <a:lnSpc>
                <a:spcPct val="90000"/>
              </a:lnSpc>
              <a:spcBef>
                <a:spcPts val="56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low in fat means that one serving has no more than 3 grams of fat</a:t>
            </a:r>
            <a:br>
              <a:rPr lang="en-US" sz="2800" b="0" i="0" u="none">
                <a:solidFill>
                  <a:schemeClr val="lt1"/>
                </a:solidFill>
                <a:latin typeface="Tahoma"/>
                <a:ea typeface="Tahoma"/>
                <a:cs typeface="Tahoma"/>
                <a:sym typeface="Tahoma"/>
              </a:rPr>
            </a:br>
            <a:endParaRPr lang="en-US" sz="2800" b="0" i="0" u="none">
              <a:solidFill>
                <a:schemeClr val="lt1"/>
              </a:solidFill>
              <a:latin typeface="Tahoma"/>
              <a:ea typeface="Tahoma"/>
              <a:cs typeface="Tahoma"/>
              <a:sym typeface="Tahoma"/>
            </a:endParaRP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Reduced, less, or fewer</a:t>
            </a:r>
          </a:p>
        </p:txBody>
      </p:sp>
      <p:sp>
        <p:nvSpPr>
          <p:cNvPr id="505" name="Shape 505"/>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the food must have at least 25% less of something (fat, calories, sodium) than a comparison food</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the term reduced is used when the food has been nutritionally altered</a:t>
            </a:r>
            <a:br>
              <a:rPr lang="en-US" sz="3200" b="0" i="0" u="none">
                <a:solidFill>
                  <a:schemeClr val="lt1"/>
                </a:solidFill>
                <a:latin typeface="Tahoma"/>
                <a:ea typeface="Tahoma"/>
                <a:cs typeface="Tahoma"/>
                <a:sym typeface="Tahoma"/>
              </a:rPr>
            </a:br>
            <a:endParaRPr lang="en-US" sz="3200" b="0" i="0" u="none">
              <a:solidFill>
                <a:schemeClr val="lt1"/>
              </a:solidFill>
              <a:latin typeface="Tahoma"/>
              <a:ea typeface="Tahoma"/>
              <a:cs typeface="Tahoma"/>
              <a:sym typeface="Tahoma"/>
            </a:endParaRP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Good source of</a:t>
            </a:r>
          </a:p>
        </p:txBody>
      </p:sp>
      <p:sp>
        <p:nvSpPr>
          <p:cNvPr id="511" name="Shape 511"/>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one serving of the food contains 10 -19% of the daily food value for a particular nutrient</a:t>
            </a:r>
            <a:br>
              <a:rPr lang="en-US" sz="3200" b="0" i="0" u="none">
                <a:solidFill>
                  <a:schemeClr val="lt1"/>
                </a:solidFill>
                <a:latin typeface="Tahoma"/>
                <a:ea typeface="Tahoma"/>
                <a:cs typeface="Tahoma"/>
                <a:sym typeface="Tahoma"/>
              </a:rPr>
            </a:br>
            <a:endParaRPr lang="en-US" sz="3200" b="0" i="0" u="none">
              <a:solidFill>
                <a:schemeClr val="lt1"/>
              </a:solidFill>
              <a:latin typeface="Tahoma"/>
              <a:ea typeface="Tahoma"/>
              <a:cs typeface="Tahoma"/>
              <a:sym typeface="Tahoma"/>
            </a:endParaRP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Organic and natural</a:t>
            </a:r>
          </a:p>
        </p:txBody>
      </p:sp>
      <p:sp>
        <p:nvSpPr>
          <p:cNvPr id="517" name="Shape 517"/>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Have not been defined by law</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Generally accepted to mean free from artificial/chemical fertilizers and pesticides</a:t>
            </a:r>
            <a:br>
              <a:rPr lang="en-US" sz="3200" b="0" i="0" u="none">
                <a:solidFill>
                  <a:schemeClr val="lt1"/>
                </a:solidFill>
                <a:latin typeface="Tahoma"/>
                <a:ea typeface="Tahoma"/>
                <a:cs typeface="Tahoma"/>
                <a:sym typeface="Tahoma"/>
              </a:rPr>
            </a:br>
            <a:endParaRPr lang="en-US" sz="3200" b="0" i="0" u="none">
              <a:solidFill>
                <a:schemeClr val="lt1"/>
              </a:solidFill>
              <a:latin typeface="Tahoma"/>
              <a:ea typeface="Tahoma"/>
              <a:cs typeface="Tahoma"/>
              <a:sym typeface="Tahoma"/>
            </a:endParaRP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High source of fiber   </a:t>
            </a:r>
          </a:p>
        </p:txBody>
      </p:sp>
      <p:sp>
        <p:nvSpPr>
          <p:cNvPr id="523" name="Shape 523"/>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at least 20% from fiber</a:t>
            </a:r>
            <a:br>
              <a:rPr lang="en-US" sz="3200" b="0" i="0" u="none">
                <a:solidFill>
                  <a:schemeClr val="lt1"/>
                </a:solidFill>
                <a:latin typeface="Tahoma"/>
                <a:ea typeface="Tahoma"/>
                <a:cs typeface="Tahoma"/>
                <a:sym typeface="Tahoma"/>
              </a:rPr>
            </a:br>
            <a:endParaRPr lang="en-US" sz="3200" b="0" i="0" u="none">
              <a:solidFill>
                <a:schemeClr val="lt1"/>
              </a:solidFill>
              <a:latin typeface="Tahoma"/>
              <a:ea typeface="Tahoma"/>
              <a:cs typeface="Tahoma"/>
              <a:sym typeface="Tahoma"/>
            </a:endParaRP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Shape 52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Juice</a:t>
            </a:r>
          </a:p>
        </p:txBody>
      </p:sp>
      <p:sp>
        <p:nvSpPr>
          <p:cNvPr id="529" name="Shape 529"/>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must be 100% juice</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products using the terms fruit drink or fruit beverage may contain less than 10% fruit juice</a:t>
            </a: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Shape 53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1" i="0" u="none" strike="noStrike" cap="none">
                <a:solidFill>
                  <a:schemeClr val="lt2"/>
                </a:solidFill>
                <a:latin typeface="Tahoma"/>
                <a:ea typeface="Tahoma"/>
                <a:cs typeface="Tahoma"/>
                <a:sym typeface="Tahoma"/>
              </a:rPr>
              <a:t>Dates on Labels</a:t>
            </a:r>
          </a:p>
        </p:txBody>
      </p:sp>
      <p:sp>
        <p:nvSpPr>
          <p:cNvPr id="535" name="Shape 535"/>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609600" marR="0" lvl="0" indent="-6096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sell date</a:t>
            </a:r>
          </a:p>
          <a:p>
            <a:pPr marL="990600" marR="0" lvl="1" indent="-533400" algn="l" rtl="0">
              <a:lnSpc>
                <a:spcPct val="10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indicates the last day the product should remain on the store shelf</a:t>
            </a:r>
          </a:p>
          <a:p>
            <a:pPr marL="990600" marR="0" lvl="1" indent="-533400" algn="l" rtl="0">
              <a:lnSpc>
                <a:spcPct val="10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allows a reasonable amount of time for home storage/use after that date</a:t>
            </a:r>
          </a:p>
          <a:p>
            <a:pPr marL="990600" marR="0" lvl="1" indent="-533400" algn="l" rtl="0">
              <a:lnSpc>
                <a:spcPct val="10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may also say “sell by </a:t>
            </a:r>
            <a:r>
              <a:rPr lang="en-US" sz="2800" b="0" i="0" u="sng" strike="noStrike" cap="none">
                <a:solidFill>
                  <a:schemeClr val="lt1"/>
                </a:solidFill>
                <a:latin typeface="Tahoma"/>
                <a:ea typeface="Tahoma"/>
                <a:cs typeface="Tahoma"/>
                <a:sym typeface="Tahoma"/>
              </a:rPr>
              <a:t>(date) </a:t>
            </a:r>
            <a:r>
              <a:rPr lang="en-US" sz="2800" b="0" i="0" u="none" strike="noStrike" cap="none">
                <a:solidFill>
                  <a:schemeClr val="lt1"/>
                </a:solidFill>
                <a:latin typeface="Tahoma"/>
                <a:ea typeface="Tahoma"/>
                <a:cs typeface="Tahoma"/>
                <a:sym typeface="Tahoma"/>
              </a:rPr>
              <a:t>or best if purchased by _</a:t>
            </a:r>
            <a:r>
              <a:rPr lang="en-US" sz="2800" b="0" i="0" u="sng" strike="noStrike" cap="none">
                <a:solidFill>
                  <a:schemeClr val="lt1"/>
                </a:solidFill>
                <a:latin typeface="Tahoma"/>
                <a:ea typeface="Tahoma"/>
                <a:cs typeface="Tahoma"/>
                <a:sym typeface="Tahoma"/>
              </a:rPr>
              <a:t>(date)</a:t>
            </a:r>
            <a:r>
              <a:rPr lang="en-US" sz="2800" b="0" i="0" u="none" strike="noStrike" cap="none">
                <a:solidFill>
                  <a:schemeClr val="lt1"/>
                </a:solidFill>
                <a:latin typeface="Tahoma"/>
                <a:ea typeface="Tahoma"/>
                <a:cs typeface="Tahoma"/>
                <a:sym typeface="Tahoma"/>
              </a:rPr>
              <a:t>_”</a:t>
            </a:r>
          </a:p>
          <a:p>
            <a:pPr marL="990600" marR="0" lvl="1" indent="-533400" algn="l" rtl="0">
              <a:lnSpc>
                <a:spcPct val="10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examples - dairy products, cold cuts</a:t>
            </a:r>
          </a:p>
          <a:p>
            <a:pPr marL="342900" marR="0" lvl="0" indent="-342900" algn="l" rtl="0">
              <a:spcBef>
                <a:spcPts val="560"/>
              </a:spcBef>
              <a:spcAft>
                <a:spcPts val="0"/>
              </a:spcAft>
              <a:buClr>
                <a:schemeClr val="hlink"/>
              </a:buClr>
              <a:buSzPct val="80000"/>
              <a:buFont typeface="Noto Sans Symbols"/>
              <a:buNone/>
            </a:pPr>
            <a:endParaRPr sz="2800" b="0" i="0" u="none" strike="noStrike" cap="none">
              <a:solidFill>
                <a:schemeClr val="lt1"/>
              </a:solidFill>
              <a:latin typeface="Tahoma"/>
              <a:ea typeface="Tahoma"/>
              <a:cs typeface="Tahoma"/>
              <a:sym typeface="Tahoma"/>
            </a:endParaRP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Shape 54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Dates on Labels cont.</a:t>
            </a:r>
          </a:p>
        </p:txBody>
      </p:sp>
      <p:sp>
        <p:nvSpPr>
          <p:cNvPr id="541" name="Shape 541"/>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use by date</a:t>
            </a:r>
          </a:p>
          <a:p>
            <a:pPr marL="742950" marR="0" lvl="1" indent="-285750" algn="l" rtl="0">
              <a:lnSpc>
                <a:spcPct val="10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recommended date to use the product by</a:t>
            </a:r>
          </a:p>
          <a:p>
            <a:pPr marL="742950" marR="0" lvl="1" indent="-285750" algn="l" rtl="0">
              <a:lnSpc>
                <a:spcPct val="10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product may still be safe to eat after the date has passed</a:t>
            </a:r>
          </a:p>
          <a:p>
            <a:pPr marL="742950" marR="0" lvl="1" indent="-285750" algn="l" rtl="0">
              <a:lnSpc>
                <a:spcPct val="10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quality will start to go down</a:t>
            </a:r>
          </a:p>
          <a:p>
            <a:pPr marL="742950" marR="0" lvl="1" indent="-285750" algn="l" rtl="0">
              <a:lnSpc>
                <a:spcPct val="10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examples - breads, cereals, dressings</a:t>
            </a:r>
          </a:p>
          <a:p>
            <a:pPr marL="342900" marR="0" lvl="0" indent="-342900" algn="l" rtl="0">
              <a:spcBef>
                <a:spcPts val="560"/>
              </a:spcBef>
              <a:spcAft>
                <a:spcPts val="0"/>
              </a:spcAft>
              <a:buClr>
                <a:schemeClr val="hlink"/>
              </a:buClr>
              <a:buSzPct val="80000"/>
              <a:buFont typeface="Noto Sans Symbols"/>
              <a:buNone/>
            </a:pPr>
            <a:endParaRPr sz="2800" b="0" i="0" u="none" strike="noStrike" cap="none">
              <a:solidFill>
                <a:schemeClr val="lt1"/>
              </a:solidFill>
              <a:latin typeface="Tahoma"/>
              <a:ea typeface="Tahoma"/>
              <a:cs typeface="Tahoma"/>
              <a:sym typeface="Tahoma"/>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First Aid</a:t>
            </a:r>
          </a:p>
        </p:txBody>
      </p:sp>
      <p:sp>
        <p:nvSpPr>
          <p:cNvPr id="149" name="Shape 149"/>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2800" b="1" i="0" u="none" strike="noStrike" cap="none">
                <a:solidFill>
                  <a:schemeClr val="lt1"/>
                </a:solidFill>
                <a:latin typeface="Tahoma"/>
                <a:ea typeface="Tahoma"/>
                <a:cs typeface="Tahoma"/>
                <a:sym typeface="Tahoma"/>
              </a:rPr>
              <a:t>Cuts and Burns</a:t>
            </a:r>
          </a:p>
          <a:p>
            <a:pPr marL="342900" marR="0" lvl="0" indent="-342900" algn="l" rtl="0">
              <a:lnSpc>
                <a:spcPct val="100000"/>
              </a:lnSpc>
              <a:spcBef>
                <a:spcPts val="560"/>
              </a:spcBef>
              <a:spcAft>
                <a:spcPts val="0"/>
              </a:spcAft>
              <a:buClr>
                <a:schemeClr val="hlink"/>
              </a:buClr>
              <a:buSzPct val="25000"/>
              <a:buFont typeface="Noto Sans Symbols"/>
              <a:buNone/>
            </a:pPr>
            <a:r>
              <a:rPr lang="en-US" sz="2800" b="0" i="0" u="none" strike="noStrike" cap="none">
                <a:solidFill>
                  <a:schemeClr val="lt1"/>
                </a:solidFill>
                <a:latin typeface="Tahoma"/>
                <a:ea typeface="Tahoma"/>
                <a:cs typeface="Tahoma"/>
                <a:sym typeface="Tahoma"/>
              </a:rPr>
              <a:t>	1.  Severely bleeding – apply direct pressure</a:t>
            </a:r>
          </a:p>
          <a:p>
            <a:pPr marL="342900" marR="0" lvl="0" indent="-342900" algn="l" rtl="0">
              <a:lnSpc>
                <a:spcPct val="100000"/>
              </a:lnSpc>
              <a:spcBef>
                <a:spcPts val="560"/>
              </a:spcBef>
              <a:spcAft>
                <a:spcPts val="0"/>
              </a:spcAft>
              <a:buClr>
                <a:schemeClr val="hlink"/>
              </a:buClr>
              <a:buSzPct val="25000"/>
              <a:buFont typeface="Noto Sans Symbols"/>
              <a:buNone/>
            </a:pPr>
            <a:r>
              <a:rPr lang="en-US" sz="2800" b="0" i="0" u="none" strike="noStrike" cap="none">
                <a:solidFill>
                  <a:schemeClr val="lt1"/>
                </a:solidFill>
                <a:latin typeface="Tahoma"/>
                <a:ea typeface="Tahoma"/>
                <a:cs typeface="Tahoma"/>
                <a:sym typeface="Tahoma"/>
              </a:rPr>
              <a:t>	2.  first-degree burn – place under cold, </a:t>
            </a:r>
          </a:p>
          <a:p>
            <a:pPr marL="342900" marR="0" lvl="0" indent="-342900" algn="l" rtl="0">
              <a:lnSpc>
                <a:spcPct val="100000"/>
              </a:lnSpc>
              <a:spcBef>
                <a:spcPts val="560"/>
              </a:spcBef>
              <a:spcAft>
                <a:spcPts val="0"/>
              </a:spcAft>
              <a:buClr>
                <a:schemeClr val="hlink"/>
              </a:buClr>
              <a:buSzPct val="25000"/>
              <a:buFont typeface="Noto Sans Symbols"/>
              <a:buNone/>
            </a:pPr>
            <a:r>
              <a:rPr lang="en-US" sz="2800" b="0" i="0" u="none" strike="noStrike" cap="none">
                <a:solidFill>
                  <a:schemeClr val="lt1"/>
                </a:solidFill>
                <a:latin typeface="Tahoma"/>
                <a:ea typeface="Tahoma"/>
                <a:cs typeface="Tahoma"/>
                <a:sym typeface="Tahoma"/>
              </a:rPr>
              <a:t>  		running water</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1" i="0" u="none" strike="noStrike" cap="none">
                <a:solidFill>
                  <a:schemeClr val="lt1"/>
                </a:solidFill>
                <a:latin typeface="Tahoma"/>
                <a:ea typeface="Tahoma"/>
                <a:cs typeface="Tahoma"/>
                <a:sym typeface="Tahoma"/>
              </a:rPr>
              <a:t>Electrical Shock</a:t>
            </a:r>
          </a:p>
          <a:p>
            <a:pPr marL="342900" marR="0" lvl="0" indent="-342900" algn="l" rtl="0">
              <a:lnSpc>
                <a:spcPct val="100000"/>
              </a:lnSpc>
              <a:spcBef>
                <a:spcPts val="560"/>
              </a:spcBef>
              <a:spcAft>
                <a:spcPts val="0"/>
              </a:spcAft>
              <a:buClr>
                <a:schemeClr val="hlink"/>
              </a:buClr>
              <a:buSzPct val="25000"/>
              <a:buFont typeface="Noto Sans Symbols"/>
              <a:buNone/>
            </a:pPr>
            <a:r>
              <a:rPr lang="en-US" sz="2800" b="0" i="0" u="none" strike="noStrike" cap="none">
                <a:solidFill>
                  <a:schemeClr val="lt1"/>
                </a:solidFill>
                <a:latin typeface="Tahoma"/>
                <a:ea typeface="Tahoma"/>
                <a:cs typeface="Tahoma"/>
                <a:sym typeface="Tahoma"/>
              </a:rPr>
              <a:t>	1.  Use dry hands to disconnect power source</a:t>
            </a:r>
          </a:p>
          <a:p>
            <a:pPr marL="342900" marR="0" lvl="0" indent="-342900" algn="l" rtl="0">
              <a:lnSpc>
                <a:spcPct val="100000"/>
              </a:lnSpc>
              <a:spcBef>
                <a:spcPts val="560"/>
              </a:spcBef>
              <a:spcAft>
                <a:spcPts val="0"/>
              </a:spcAft>
              <a:buClr>
                <a:schemeClr val="hlink"/>
              </a:buClr>
              <a:buSzPct val="25000"/>
              <a:buFont typeface="Noto Sans Symbols"/>
              <a:buNone/>
            </a:pPr>
            <a:r>
              <a:rPr lang="en-US" sz="2800" b="0" i="0" u="none" strike="noStrike" cap="none">
                <a:solidFill>
                  <a:schemeClr val="lt1"/>
                </a:solidFill>
                <a:latin typeface="Tahoma"/>
                <a:ea typeface="Tahoma"/>
                <a:cs typeface="Tahoma"/>
                <a:sym typeface="Tahoma"/>
              </a:rPr>
              <a:t>	2.  disconnect power source before approaching </a:t>
            </a:r>
          </a:p>
          <a:p>
            <a:pPr marL="342900" marR="0" lvl="0" indent="-342900" algn="l" rtl="0">
              <a:lnSpc>
                <a:spcPct val="100000"/>
              </a:lnSpc>
              <a:spcBef>
                <a:spcPts val="560"/>
              </a:spcBef>
              <a:spcAft>
                <a:spcPts val="0"/>
              </a:spcAft>
              <a:buClr>
                <a:schemeClr val="hlink"/>
              </a:buClr>
              <a:buSzPct val="25000"/>
              <a:buFont typeface="Noto Sans Symbols"/>
              <a:buNone/>
            </a:pPr>
            <a:r>
              <a:rPr lang="en-US" sz="2800" b="0" i="0" u="none" strike="noStrike" cap="none">
                <a:solidFill>
                  <a:schemeClr val="lt1"/>
                </a:solidFill>
                <a:latin typeface="Tahoma"/>
                <a:ea typeface="Tahoma"/>
                <a:cs typeface="Tahoma"/>
                <a:sym typeface="Tahoma"/>
              </a:rPr>
              <a:t>		injured person</a:t>
            </a:r>
          </a:p>
        </p:txBody>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Shape 54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Dates on Labels cont.</a:t>
            </a:r>
          </a:p>
        </p:txBody>
      </p:sp>
      <p:sp>
        <p:nvSpPr>
          <p:cNvPr id="547" name="Shape 547"/>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open dating</a:t>
            </a:r>
          </a:p>
          <a:p>
            <a:pPr marL="742950" marR="0" lvl="1" indent="-285750" algn="l" rtl="0">
              <a:lnSpc>
                <a:spcPct val="10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gives consumer an idea of how long a product can remain wholesome and safe</a:t>
            </a:r>
          </a:p>
          <a:p>
            <a:pPr marL="742950" marR="0" lvl="1" indent="-285750" algn="l" rtl="0">
              <a:lnSpc>
                <a:spcPct val="10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a package date doesn’t guarantee quality; that depends upon how the  product was handled</a:t>
            </a:r>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**Convenience vs. Homemade</a:t>
            </a:r>
          </a:p>
        </p:txBody>
      </p:sp>
      <p:graphicFrame>
        <p:nvGraphicFramePr>
          <p:cNvPr id="553" name="Shape 553"/>
          <p:cNvGraphicFramePr/>
          <p:nvPr/>
        </p:nvGraphicFramePr>
        <p:xfrm>
          <a:off x="457200" y="1600200"/>
          <a:ext cx="3000000" cy="3000000"/>
        </p:xfrm>
        <a:graphic>
          <a:graphicData uri="http://schemas.openxmlformats.org/drawingml/2006/table">
            <a:tbl>
              <a:tblPr>
                <a:noFill/>
                <a:tableStyleId>{4EC6C5F8-CA2F-476E-B9F7-79E9034F9F06}</a:tableStyleId>
              </a:tblPr>
              <a:tblGrid>
                <a:gridCol w="4114800"/>
                <a:gridCol w="4114800"/>
              </a:tblGrid>
              <a:tr h="371475">
                <a:tc>
                  <a:txBody>
                    <a:bodyPr/>
                    <a:lstStyle/>
                    <a:p>
                      <a:pPr marL="0" marR="0" lvl="0" indent="0" algn="l" rtl="0">
                        <a:lnSpc>
                          <a:spcPct val="100000"/>
                        </a:lnSpc>
                        <a:spcBef>
                          <a:spcPts val="0"/>
                        </a:spcBef>
                        <a:spcAft>
                          <a:spcPts val="0"/>
                        </a:spcAft>
                        <a:buClr>
                          <a:srgbClr val="FFFFFF"/>
                        </a:buClr>
                        <a:buSzPct val="25000"/>
                        <a:buFont typeface="Tahoma"/>
                        <a:buNone/>
                      </a:pPr>
                      <a:r>
                        <a:rPr lang="en-US" sz="1800" b="1" i="0" u="none" strike="noStrike" cap="none">
                          <a:solidFill>
                            <a:srgbClr val="FFFFFF"/>
                          </a:solidFill>
                          <a:latin typeface="Tahoma"/>
                          <a:ea typeface="Tahoma"/>
                          <a:cs typeface="Tahoma"/>
                          <a:sym typeface="Tahoma"/>
                        </a:rPr>
                        <a:t>Convenience</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Tahoma"/>
                        <a:buNone/>
                      </a:pPr>
                      <a:r>
                        <a:rPr lang="en-US" sz="1800" b="1" i="0" u="none" strike="noStrike" cap="none">
                          <a:solidFill>
                            <a:srgbClr val="FFFFFF"/>
                          </a:solidFill>
                          <a:latin typeface="Tahoma"/>
                          <a:ea typeface="Tahoma"/>
                          <a:cs typeface="Tahoma"/>
                          <a:sym typeface="Tahoma"/>
                        </a:rPr>
                        <a:t>Homemade</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r>
              <a:tr h="369875">
                <a:tc>
                  <a:txBody>
                    <a:bodyPr/>
                    <a:lstStyle/>
                    <a:p>
                      <a:pPr marL="0" marR="0" lvl="0" indent="0" algn="l" rtl="0">
                        <a:lnSpc>
                          <a:spcPct val="100000"/>
                        </a:lnSpc>
                        <a:spcBef>
                          <a:spcPts val="0"/>
                        </a:spcBef>
                        <a:spcAft>
                          <a:spcPts val="0"/>
                        </a:spcAft>
                        <a:buClr>
                          <a:srgbClr val="8C0000"/>
                        </a:buClr>
                        <a:buSzPct val="25000"/>
                        <a:buFont typeface="Tahoma"/>
                        <a:buNone/>
                      </a:pPr>
                      <a:r>
                        <a:rPr lang="en-US" sz="1800" b="0" i="0" u="none" strike="noStrike" cap="none">
                          <a:solidFill>
                            <a:srgbClr val="8C0000"/>
                          </a:solidFill>
                          <a:latin typeface="Tahoma"/>
                          <a:ea typeface="Tahoma"/>
                          <a:cs typeface="Tahoma"/>
                          <a:sym typeface="Tahoma"/>
                        </a:rPr>
                        <a:t>Faster</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DCB"/>
                    </a:solidFill>
                  </a:tcPr>
                </a:tc>
                <a:tc>
                  <a:txBody>
                    <a:bodyPr/>
                    <a:lstStyle/>
                    <a:p>
                      <a:pPr marL="0" marR="0" lvl="0" indent="0" algn="l" rtl="0">
                        <a:lnSpc>
                          <a:spcPct val="100000"/>
                        </a:lnSpc>
                        <a:spcBef>
                          <a:spcPts val="0"/>
                        </a:spcBef>
                        <a:spcAft>
                          <a:spcPts val="0"/>
                        </a:spcAft>
                        <a:buClr>
                          <a:srgbClr val="8C0000"/>
                        </a:buClr>
                        <a:buSzPct val="25000"/>
                        <a:buFont typeface="Tahoma"/>
                        <a:buNone/>
                      </a:pPr>
                      <a:r>
                        <a:rPr lang="en-US" sz="1800" b="0" i="0" u="none" strike="noStrike" cap="none">
                          <a:solidFill>
                            <a:srgbClr val="8C0000"/>
                          </a:solidFill>
                          <a:latin typeface="Tahoma"/>
                          <a:ea typeface="Tahoma"/>
                          <a:cs typeface="Tahoma"/>
                          <a:sym typeface="Tahoma"/>
                        </a:rPr>
                        <a:t>More time</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DCB"/>
                    </a:solidFill>
                  </a:tcPr>
                </a:tc>
              </a:tr>
              <a:tr h="371475">
                <a:tc>
                  <a:txBody>
                    <a:bodyPr/>
                    <a:lstStyle/>
                    <a:p>
                      <a:pPr marL="0" marR="0" lvl="0" indent="0" algn="l" rtl="0">
                        <a:lnSpc>
                          <a:spcPct val="100000"/>
                        </a:lnSpc>
                        <a:spcBef>
                          <a:spcPts val="0"/>
                        </a:spcBef>
                        <a:spcAft>
                          <a:spcPts val="0"/>
                        </a:spcAft>
                        <a:buClr>
                          <a:srgbClr val="8C0000"/>
                        </a:buClr>
                        <a:buSzPct val="25000"/>
                        <a:buFont typeface="Tahoma"/>
                        <a:buNone/>
                      </a:pPr>
                      <a:r>
                        <a:rPr lang="en-US" sz="1800" b="0" i="0" u="none" strike="noStrike" cap="none">
                          <a:solidFill>
                            <a:srgbClr val="8C0000"/>
                          </a:solidFill>
                          <a:latin typeface="Tahoma"/>
                          <a:ea typeface="Tahoma"/>
                          <a:cs typeface="Tahoma"/>
                          <a:sym typeface="Tahoma"/>
                        </a:rPr>
                        <a:t>More expensive</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8E7"/>
                    </a:solidFill>
                  </a:tcPr>
                </a:tc>
                <a:tc>
                  <a:txBody>
                    <a:bodyPr/>
                    <a:lstStyle/>
                    <a:p>
                      <a:pPr marL="0" marR="0" lvl="0" indent="0" algn="l" rtl="0">
                        <a:lnSpc>
                          <a:spcPct val="100000"/>
                        </a:lnSpc>
                        <a:spcBef>
                          <a:spcPts val="0"/>
                        </a:spcBef>
                        <a:spcAft>
                          <a:spcPts val="0"/>
                        </a:spcAft>
                        <a:buClr>
                          <a:srgbClr val="8C0000"/>
                        </a:buClr>
                        <a:buSzPct val="25000"/>
                        <a:buFont typeface="Tahoma"/>
                        <a:buNone/>
                      </a:pPr>
                      <a:r>
                        <a:rPr lang="en-US" sz="1800" b="0" i="0" u="none" strike="noStrike" cap="none">
                          <a:solidFill>
                            <a:srgbClr val="8C0000"/>
                          </a:solidFill>
                          <a:latin typeface="Tahoma"/>
                          <a:ea typeface="Tahoma"/>
                          <a:cs typeface="Tahoma"/>
                          <a:sym typeface="Tahoma"/>
                        </a:rPr>
                        <a:t>Less expensive</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8E7"/>
                    </a:solidFill>
                  </a:tcPr>
                </a:tc>
              </a:tr>
              <a:tr h="371475">
                <a:tc>
                  <a:txBody>
                    <a:bodyPr/>
                    <a:lstStyle/>
                    <a:p>
                      <a:pPr marL="0" marR="0" lvl="0" indent="0" algn="l" rtl="0">
                        <a:lnSpc>
                          <a:spcPct val="100000"/>
                        </a:lnSpc>
                        <a:spcBef>
                          <a:spcPts val="0"/>
                        </a:spcBef>
                        <a:spcAft>
                          <a:spcPts val="0"/>
                        </a:spcAft>
                        <a:buClr>
                          <a:srgbClr val="8C0000"/>
                        </a:buClr>
                        <a:buSzPct val="25000"/>
                        <a:buFont typeface="Tahoma"/>
                        <a:buNone/>
                      </a:pPr>
                      <a:r>
                        <a:rPr lang="en-US" sz="1800" b="0" i="0" u="none" strike="noStrike" cap="none">
                          <a:solidFill>
                            <a:srgbClr val="8C0000"/>
                          </a:solidFill>
                          <a:latin typeface="Tahoma"/>
                          <a:ea typeface="Tahoma"/>
                          <a:cs typeface="Tahoma"/>
                          <a:sym typeface="Tahoma"/>
                        </a:rPr>
                        <a:t>Higher fat/sodium</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DCB"/>
                    </a:solidFill>
                  </a:tcPr>
                </a:tc>
                <a:tc>
                  <a:txBody>
                    <a:bodyPr/>
                    <a:lstStyle/>
                    <a:p>
                      <a:pPr marL="0" marR="0" lvl="0" indent="0" algn="l" rtl="0">
                        <a:lnSpc>
                          <a:spcPct val="100000"/>
                        </a:lnSpc>
                        <a:spcBef>
                          <a:spcPts val="0"/>
                        </a:spcBef>
                        <a:spcAft>
                          <a:spcPts val="0"/>
                        </a:spcAft>
                        <a:buClr>
                          <a:srgbClr val="8C0000"/>
                        </a:buClr>
                        <a:buSzPct val="25000"/>
                        <a:buFont typeface="Tahoma"/>
                        <a:buNone/>
                      </a:pPr>
                      <a:r>
                        <a:rPr lang="en-US" sz="1800" b="0" i="0" u="none" strike="noStrike" cap="none">
                          <a:solidFill>
                            <a:srgbClr val="8C0000"/>
                          </a:solidFill>
                          <a:latin typeface="Tahoma"/>
                          <a:ea typeface="Tahoma"/>
                          <a:cs typeface="Tahoma"/>
                          <a:sym typeface="Tahoma"/>
                        </a:rPr>
                        <a:t>Lower fat/sodium</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DCB"/>
                    </a:solidFill>
                  </a:tcPr>
                </a:tc>
              </a:tr>
              <a:tr h="369875">
                <a:tc>
                  <a:txBody>
                    <a:bodyPr/>
                    <a:lstStyle/>
                    <a:p>
                      <a:pPr marL="0" marR="0" lvl="0" indent="0" algn="l" rtl="0">
                        <a:lnSpc>
                          <a:spcPct val="100000"/>
                        </a:lnSpc>
                        <a:spcBef>
                          <a:spcPts val="0"/>
                        </a:spcBef>
                        <a:spcAft>
                          <a:spcPts val="0"/>
                        </a:spcAft>
                        <a:buClr>
                          <a:srgbClr val="8C0000"/>
                        </a:buClr>
                        <a:buSzPct val="25000"/>
                        <a:buFont typeface="Tahoma"/>
                        <a:buNone/>
                      </a:pPr>
                      <a:r>
                        <a:rPr lang="en-US" sz="1800" b="0" i="0" u="none" strike="noStrike" cap="none">
                          <a:solidFill>
                            <a:srgbClr val="8C0000"/>
                          </a:solidFill>
                          <a:latin typeface="Tahoma"/>
                          <a:ea typeface="Tahoma"/>
                          <a:cs typeface="Tahoma"/>
                          <a:sym typeface="Tahoma"/>
                        </a:rPr>
                        <a:t>Less nutritious</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8E7"/>
                    </a:solidFill>
                  </a:tcPr>
                </a:tc>
                <a:tc>
                  <a:txBody>
                    <a:bodyPr/>
                    <a:lstStyle/>
                    <a:p>
                      <a:pPr marL="0" marR="0" lvl="0" indent="0" algn="l" rtl="0">
                        <a:lnSpc>
                          <a:spcPct val="100000"/>
                        </a:lnSpc>
                        <a:spcBef>
                          <a:spcPts val="0"/>
                        </a:spcBef>
                        <a:spcAft>
                          <a:spcPts val="0"/>
                        </a:spcAft>
                        <a:buClr>
                          <a:srgbClr val="8C0000"/>
                        </a:buClr>
                        <a:buSzPct val="25000"/>
                        <a:buFont typeface="Tahoma"/>
                        <a:buNone/>
                      </a:pPr>
                      <a:r>
                        <a:rPr lang="en-US" sz="1800" b="0" i="0" u="none" strike="noStrike" cap="none">
                          <a:solidFill>
                            <a:srgbClr val="8C0000"/>
                          </a:solidFill>
                          <a:latin typeface="Tahoma"/>
                          <a:ea typeface="Tahoma"/>
                          <a:cs typeface="Tahoma"/>
                          <a:sym typeface="Tahoma"/>
                        </a:rPr>
                        <a:t>More nutritious</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8E7"/>
                    </a:solidFill>
                  </a:tcPr>
                </a:tc>
              </a:tr>
              <a:tr h="371475">
                <a:tc>
                  <a:txBody>
                    <a:bodyPr/>
                    <a:lstStyle/>
                    <a:p>
                      <a:pPr marL="0" marR="0" lvl="0" indent="0" algn="l" rtl="0">
                        <a:lnSpc>
                          <a:spcPct val="100000"/>
                        </a:lnSpc>
                        <a:spcBef>
                          <a:spcPts val="0"/>
                        </a:spcBef>
                        <a:spcAft>
                          <a:spcPts val="0"/>
                        </a:spcAft>
                        <a:buClr>
                          <a:srgbClr val="8C0000"/>
                        </a:buClr>
                        <a:buSzPct val="25000"/>
                        <a:buFont typeface="Tahoma"/>
                        <a:buNone/>
                      </a:pPr>
                      <a:r>
                        <a:rPr lang="en-US" sz="1800" b="0" i="0" u="none" strike="noStrike" cap="none">
                          <a:solidFill>
                            <a:srgbClr val="8C0000"/>
                          </a:solidFill>
                          <a:latin typeface="Tahoma"/>
                          <a:ea typeface="Tahoma"/>
                          <a:cs typeface="Tahoma"/>
                          <a:sym typeface="Tahoma"/>
                        </a:rPr>
                        <a:t>Sometimes less tasty</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DCB"/>
                    </a:solidFill>
                  </a:tcPr>
                </a:tc>
                <a:tc>
                  <a:txBody>
                    <a:bodyPr/>
                    <a:lstStyle/>
                    <a:p>
                      <a:pPr marL="0" marR="0" lvl="0" indent="0" algn="l" rtl="0">
                        <a:lnSpc>
                          <a:spcPct val="100000"/>
                        </a:lnSpc>
                        <a:spcBef>
                          <a:spcPts val="0"/>
                        </a:spcBef>
                        <a:spcAft>
                          <a:spcPts val="0"/>
                        </a:spcAft>
                        <a:buClr>
                          <a:srgbClr val="8C0000"/>
                        </a:buClr>
                        <a:buSzPct val="25000"/>
                        <a:buFont typeface="Tahoma"/>
                        <a:buNone/>
                      </a:pPr>
                      <a:r>
                        <a:rPr lang="en-US" sz="1800" b="0" i="0" u="none" strike="noStrike" cap="none">
                          <a:solidFill>
                            <a:srgbClr val="8C0000"/>
                          </a:solidFill>
                          <a:latin typeface="Tahoma"/>
                          <a:ea typeface="Tahoma"/>
                          <a:cs typeface="Tahoma"/>
                          <a:sym typeface="Tahoma"/>
                        </a:rPr>
                        <a:t>Usually more tasty</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DCB"/>
                    </a:solidFill>
                  </a:tcPr>
                </a:tc>
              </a:tr>
              <a:tr h="369875">
                <a:tc>
                  <a:txBody>
                    <a:bodyPr/>
                    <a:lstStyle/>
                    <a:p>
                      <a:pPr marL="0" marR="0" lvl="0" indent="0" algn="l" rtl="0">
                        <a:lnSpc>
                          <a:spcPct val="100000"/>
                        </a:lnSpc>
                        <a:spcBef>
                          <a:spcPts val="0"/>
                        </a:spcBef>
                        <a:spcAft>
                          <a:spcPts val="0"/>
                        </a:spcAft>
                        <a:buClr>
                          <a:srgbClr val="8C0000"/>
                        </a:buClr>
                        <a:buSzPct val="25000"/>
                        <a:buFont typeface="Tahoma"/>
                        <a:buNone/>
                      </a:pPr>
                      <a:r>
                        <a:rPr lang="en-US" sz="1800" b="0" i="0" u="none" strike="noStrike" cap="none">
                          <a:solidFill>
                            <a:srgbClr val="8C0000"/>
                          </a:solidFill>
                          <a:latin typeface="Tahoma"/>
                          <a:ea typeface="Tahoma"/>
                          <a:cs typeface="Tahoma"/>
                          <a:sym typeface="Tahoma"/>
                        </a:rPr>
                        <a:t>Decreases Prep Time*</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8E7"/>
                    </a:solidFill>
                  </a:tcPr>
                </a:tc>
                <a:tc>
                  <a:txBody>
                    <a:bodyPr/>
                    <a:lstStyle/>
                    <a:p>
                      <a:pPr marL="0" marR="0" lvl="0" indent="0" algn="l" rtl="0">
                        <a:spcBef>
                          <a:spcPts val="0"/>
                        </a:spcBef>
                        <a:buSzPct val="25000"/>
                        <a:buNone/>
                      </a:pPr>
                      <a:endParaRPr sz="1800">
                        <a:solidFill>
                          <a:schemeClr val="lt1"/>
                        </a:solidFill>
                        <a:latin typeface="Tahoma"/>
                        <a:ea typeface="Tahoma"/>
                        <a:cs typeface="Tahoma"/>
                        <a:sym typeface="Tahoma"/>
                      </a:endParaRP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E8E7"/>
                    </a:solidFill>
                  </a:tcPr>
                </a:tc>
              </a:tr>
              <a:tr h="371475">
                <a:tc>
                  <a:txBody>
                    <a:bodyPr/>
                    <a:lstStyle/>
                    <a:p>
                      <a:pPr marL="0" marR="0" lvl="0" indent="0" algn="l" rtl="0">
                        <a:lnSpc>
                          <a:spcPct val="100000"/>
                        </a:lnSpc>
                        <a:spcBef>
                          <a:spcPts val="0"/>
                        </a:spcBef>
                        <a:spcAft>
                          <a:spcPts val="0"/>
                        </a:spcAft>
                        <a:buClr>
                          <a:srgbClr val="8C0000"/>
                        </a:buClr>
                        <a:buSzPct val="25000"/>
                        <a:buFont typeface="Tahoma"/>
                        <a:buNone/>
                      </a:pPr>
                      <a:r>
                        <a:rPr lang="en-US" sz="1800" b="0" i="0" u="none">
                          <a:solidFill>
                            <a:srgbClr val="8C0000"/>
                          </a:solidFill>
                          <a:latin typeface="Tahoma"/>
                          <a:ea typeface="Tahoma"/>
                          <a:cs typeface="Tahoma"/>
                          <a:sym typeface="Tahoma"/>
                        </a:rPr>
                        <a:t>Sometimes Decreases Quality*</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DCB"/>
                    </a:solidFill>
                  </a:tcPr>
                </a:tc>
                <a:tc>
                  <a:txBody>
                    <a:bodyPr/>
                    <a:lstStyle/>
                    <a:p>
                      <a:pPr marL="0" marR="0" lvl="0" indent="0" algn="l" rtl="0">
                        <a:spcBef>
                          <a:spcPts val="0"/>
                        </a:spcBef>
                        <a:buSzPct val="25000"/>
                        <a:buNone/>
                      </a:pPr>
                      <a:endParaRPr sz="1800">
                        <a:solidFill>
                          <a:schemeClr val="lt1"/>
                        </a:solidFill>
                        <a:latin typeface="Tahoma"/>
                        <a:ea typeface="Tahoma"/>
                        <a:cs typeface="Tahoma"/>
                        <a:sym typeface="Tahoma"/>
                      </a:endParaRP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FCDCB"/>
                    </a:solidFill>
                  </a:tcPr>
                </a:tc>
              </a:tr>
            </a:tbl>
          </a:graphicData>
        </a:graphic>
      </p:graphicFrame>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Shape 55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National vs. Store brand</a:t>
            </a:r>
          </a:p>
        </p:txBody>
      </p:sp>
      <p:sp>
        <p:nvSpPr>
          <p:cNvPr id="559" name="Shape 559"/>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National brands usually cost more</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Store brands are often the same quality</a:t>
            </a: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*Time Management</a:t>
            </a:r>
          </a:p>
        </p:txBody>
      </p:sp>
      <p:sp>
        <p:nvSpPr>
          <p:cNvPr id="565" name="Shape 565"/>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Organize the kitchen</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Assemble the ingredients and equipment before beginning (*mise en place – means to put everything in its place)</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Work on several items at the same time (dove-tailing)</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Clean as you go</a:t>
            </a:r>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Shape 57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Time Management cont.</a:t>
            </a:r>
          </a:p>
        </p:txBody>
      </p:sp>
      <p:sp>
        <p:nvSpPr>
          <p:cNvPr id="571" name="Shape 571"/>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Use time saving shopping strategies</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Prepare larger quantities of food and freeze some for later</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Use convenience foods to save time (may increase expense, and lower quality).</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*The first thing you should prepare is the thing that takes the longest to cook.</a:t>
            </a:r>
          </a:p>
        </p:txBody>
      </p:sp>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Shape 5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1" i="0" u="none" strike="noStrike" cap="none">
                <a:solidFill>
                  <a:schemeClr val="lt2"/>
                </a:solidFill>
                <a:latin typeface="Tahoma"/>
                <a:ea typeface="Tahoma"/>
                <a:cs typeface="Tahoma"/>
                <a:sym typeface="Tahoma"/>
              </a:rPr>
              <a:t>Shopping Tips</a:t>
            </a:r>
          </a:p>
        </p:txBody>
      </p:sp>
      <p:sp>
        <p:nvSpPr>
          <p:cNvPr id="577" name="Shape 577"/>
          <p:cNvSpPr txBox="1">
            <a:spLocks noGrp="1"/>
          </p:cNvSpPr>
          <p:nvPr>
            <p:ph type="body" idx="1"/>
          </p:nvPr>
        </p:nvSpPr>
        <p:spPr>
          <a:xfrm>
            <a:off x="457200" y="12954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Fruits and vegetables in season are generally at their lowest price.</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Plan menu around grocery ads.</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Make a weekly menu plan.</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*Make a list and use it.</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Create a categorized shopping list</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Take a calculator</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Never shop when hungry or tired</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Shop alone</a:t>
            </a:r>
          </a:p>
        </p:txBody>
      </p:sp>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Shape 582"/>
          <p:cNvSpPr txBox="1">
            <a:spLocks noGrp="1"/>
          </p:cNvSpPr>
          <p:nvPr>
            <p:ph type="title"/>
          </p:nvPr>
        </p:nvSpPr>
        <p:spPr>
          <a:xfrm>
            <a:off x="0" y="9525"/>
            <a:ext cx="9144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Shopping Guidelines &amp; Advertising Strategies</a:t>
            </a:r>
          </a:p>
        </p:txBody>
      </p:sp>
      <p:sp>
        <p:nvSpPr>
          <p:cNvPr id="583" name="Shape 583"/>
          <p:cNvSpPr txBox="1">
            <a:spLocks noGrp="1"/>
          </p:cNvSpPr>
          <p:nvPr>
            <p:ph type="body" idx="1"/>
          </p:nvPr>
        </p:nvSpPr>
        <p:spPr>
          <a:xfrm>
            <a:off x="457200" y="990600"/>
            <a:ext cx="86868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Loss Leaders – get you in the store in hopes that you’ll buy more </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Coupons – entice you to try something new or something you wouldn’t normally buy</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*Coupons are wise IF the final cost is less than comparable and if you use it</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Impulse buys – purchase something you didn’t plan on buying </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Layout of store/shelf placement – put things at eye level of intended purchaser; scatter things around the store; etc</a:t>
            </a:r>
          </a:p>
        </p:txBody>
      </p:sp>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Shape 58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Unit pricing/cost per serving</a:t>
            </a:r>
          </a:p>
        </p:txBody>
      </p:sp>
      <p:sp>
        <p:nvSpPr>
          <p:cNvPr id="589" name="Shape 589"/>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price per unit - ounce, quart, pound or other unit to show the best value</a:t>
            </a:r>
          </a:p>
          <a:p>
            <a:pPr marL="342900" marR="0" lvl="0" indent="-342900" algn="l" rtl="0">
              <a:lnSpc>
                <a:spcPct val="80000"/>
              </a:lnSpc>
              <a:spcBef>
                <a:spcPts val="56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*unit price = total price divided by the number of units (total price/#of units)</a:t>
            </a:r>
          </a:p>
          <a:p>
            <a:pPr marL="342900" marR="0" lvl="0" indent="-342900" algn="l" rtl="0">
              <a:lnSpc>
                <a:spcPct val="80000"/>
              </a:lnSpc>
              <a:spcBef>
                <a:spcPts val="56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6 sodas are $2.99 – how much per soda?</a:t>
            </a:r>
          </a:p>
          <a:p>
            <a:pPr marL="342900" marR="0" lvl="0" indent="-342900" algn="l" rtl="0">
              <a:lnSpc>
                <a:spcPct val="80000"/>
              </a:lnSpc>
              <a:spcBef>
                <a:spcPts val="56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unit pricing is often figured and listed on the store shelf</a:t>
            </a:r>
          </a:p>
          <a:p>
            <a:pPr marL="342900" marR="0" lvl="0" indent="-342900" algn="l" rtl="0">
              <a:lnSpc>
                <a:spcPct val="80000"/>
              </a:lnSpc>
              <a:spcBef>
                <a:spcPts val="56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unit pricing is a way to compare brands and also different size packages/containers of the same brand</a:t>
            </a:r>
          </a:p>
          <a:p>
            <a:pPr marL="342900" marR="0" lvl="0" indent="-342900" algn="l" rtl="0">
              <a:lnSpc>
                <a:spcPct val="80000"/>
              </a:lnSpc>
              <a:spcBef>
                <a:spcPts val="56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largest package isn’t always the least expensive per unit</a:t>
            </a:r>
          </a:p>
        </p:txBody>
      </p:sp>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3600" b="0" i="0" u="none" strike="noStrike" cap="none">
                <a:solidFill>
                  <a:schemeClr val="lt2"/>
                </a:solidFill>
                <a:latin typeface="Tahoma"/>
                <a:ea typeface="Tahoma"/>
                <a:cs typeface="Tahoma"/>
                <a:sym typeface="Tahoma"/>
              </a:rPr>
              <a:t>Unit pricing/cost per serving cont:</a:t>
            </a:r>
          </a:p>
        </p:txBody>
      </p:sp>
      <p:sp>
        <p:nvSpPr>
          <p:cNvPr id="595" name="Shape 595"/>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larger package even if it is cheaper per unit not always best buy if the product isn’t going to be used before the expiration date or spoilage</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cost per serving = total price divided by the number of servings</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cost per servings is often used to compare two different types of foods</a:t>
            </a:r>
          </a:p>
          <a:p>
            <a:pPr marL="742950" marR="0" lvl="1" indent="-285750" algn="l" rtl="0">
              <a:lnSpc>
                <a:spcPct val="10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example - chicken breast with bone and skin vs. boneless skinless chicken breast</a:t>
            </a:r>
          </a:p>
        </p:txBody>
      </p:sp>
    </p:spTree>
  </p:cSld>
  <p:clrMapOvr>
    <a:masterClrMapping/>
  </p:clrMapOvr>
  <p:transition spd="slow">
    <p:cu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Shape 60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Table Setting</a:t>
            </a:r>
          </a:p>
        </p:txBody>
      </p:sp>
      <p:sp>
        <p:nvSpPr>
          <p:cNvPr id="601" name="Shape 601"/>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Influences the appearance of the food</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Sets the tone/feeling of the meal</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Makes people feel important</a:t>
            </a:r>
          </a:p>
          <a:p>
            <a:pPr marL="342900" marR="0" lvl="0" indent="-342900" algn="l" rtl="0">
              <a:lnSpc>
                <a:spcPct val="100000"/>
              </a:lnSpc>
              <a:spcBef>
                <a:spcPts val="640"/>
              </a:spcBef>
              <a:spcAft>
                <a:spcPts val="0"/>
              </a:spcAft>
              <a:buClr>
                <a:schemeClr val="hlink"/>
              </a:buClr>
              <a:buSzPct val="80000"/>
              <a:buFont typeface="Noto Sans Symbols"/>
              <a:buNone/>
            </a:pPr>
            <a:endParaRPr sz="3200" b="0" i="0" u="none">
              <a:solidFill>
                <a:schemeClr val="lt1"/>
              </a:solidFill>
              <a:latin typeface="Tahoma"/>
              <a:ea typeface="Tahoma"/>
              <a:cs typeface="Tahoma"/>
              <a:sym typeface="Tahoma"/>
            </a:endParaRP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*At the end of the meal you should place your napkin to the left of your plate.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74637"/>
            <a:ext cx="8229600" cy="685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000" b="0" i="0" u="none" strike="noStrike" cap="none">
                <a:solidFill>
                  <a:schemeClr val="lt2"/>
                </a:solidFill>
                <a:latin typeface="Tahoma"/>
                <a:ea typeface="Tahoma"/>
                <a:cs typeface="Tahoma"/>
                <a:sym typeface="Tahoma"/>
              </a:rPr>
              <a:t>Sanitation Standards</a:t>
            </a:r>
            <a:br>
              <a:rPr lang="en-US" sz="4000" b="0" i="0" u="none" strike="noStrike" cap="none">
                <a:solidFill>
                  <a:schemeClr val="lt2"/>
                </a:solidFill>
                <a:latin typeface="Tahoma"/>
                <a:ea typeface="Tahoma"/>
                <a:cs typeface="Tahoma"/>
                <a:sym typeface="Tahoma"/>
              </a:rPr>
            </a:br>
            <a:endParaRPr lang="en-US" sz="4000" b="0" i="0" u="none" strike="noStrike" cap="none">
              <a:solidFill>
                <a:schemeClr val="lt2"/>
              </a:solidFill>
              <a:latin typeface="Tahoma"/>
              <a:ea typeface="Tahoma"/>
              <a:cs typeface="Tahoma"/>
              <a:sym typeface="Tahoma"/>
            </a:endParaRPr>
          </a:p>
        </p:txBody>
      </p:sp>
      <p:sp>
        <p:nvSpPr>
          <p:cNvPr id="155" name="Shape 155"/>
          <p:cNvSpPr txBox="1">
            <a:spLocks noGrp="1"/>
          </p:cNvSpPr>
          <p:nvPr>
            <p:ph type="body" idx="1"/>
          </p:nvPr>
        </p:nvSpPr>
        <p:spPr>
          <a:xfrm>
            <a:off x="685800" y="990600"/>
            <a:ext cx="7772400" cy="4876799"/>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hlink"/>
              </a:buClr>
              <a:buSzPct val="80000"/>
              <a:buFont typeface="Noto Sans Symbols"/>
              <a:buChar char="■"/>
            </a:pPr>
            <a:r>
              <a:rPr lang="en-US" sz="2000" b="0" i="0" u="none" strike="noStrike" cap="none">
                <a:solidFill>
                  <a:schemeClr val="lt1"/>
                </a:solidFill>
                <a:latin typeface="Tahoma"/>
                <a:ea typeface="Tahoma"/>
                <a:cs typeface="Tahoma"/>
                <a:sym typeface="Tahoma"/>
              </a:rPr>
              <a:t>Hand Washing:</a:t>
            </a:r>
          </a:p>
          <a:p>
            <a:pPr marL="742950" marR="0" lvl="1" indent="-285750" algn="l" rtl="0">
              <a:lnSpc>
                <a:spcPct val="8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Wash with soap &amp; water 20 seconds minimum</a:t>
            </a:r>
          </a:p>
          <a:p>
            <a:pPr marL="742950" marR="0" lvl="1" indent="-285750" algn="l" rtl="0">
              <a:lnSpc>
                <a:spcPct val="8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Wash after sneezing, using the restroom, coughing or touching the face, and touching raw meat</a:t>
            </a:r>
          </a:p>
          <a:p>
            <a:pPr marL="742950" marR="0" lvl="1" indent="-285750" algn="l" rtl="0">
              <a:lnSpc>
                <a:spcPct val="8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Wear gloves when cut on hand or open sores are present</a:t>
            </a:r>
          </a:p>
          <a:p>
            <a:pPr marL="342900" marR="0" lvl="0" indent="-342900" algn="l" rtl="0">
              <a:lnSpc>
                <a:spcPct val="80000"/>
              </a:lnSpc>
              <a:spcBef>
                <a:spcPts val="400"/>
              </a:spcBef>
              <a:spcAft>
                <a:spcPts val="0"/>
              </a:spcAft>
              <a:buClr>
                <a:schemeClr val="hlink"/>
              </a:buClr>
              <a:buSzPct val="80000"/>
              <a:buFont typeface="Noto Sans Symbols"/>
              <a:buChar char="■"/>
            </a:pPr>
            <a:r>
              <a:rPr lang="en-US" sz="2000" b="0" i="0" u="none" strike="noStrike" cap="none">
                <a:solidFill>
                  <a:schemeClr val="lt1"/>
                </a:solidFill>
                <a:latin typeface="Tahoma"/>
                <a:ea typeface="Tahoma"/>
                <a:cs typeface="Tahoma"/>
                <a:sym typeface="Tahoma"/>
              </a:rPr>
              <a:t>Work Surfaces:</a:t>
            </a:r>
          </a:p>
          <a:p>
            <a:pPr marL="742950" marR="0" lvl="1" indent="-285750" algn="l" rtl="0">
              <a:lnSpc>
                <a:spcPct val="8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Disinfect work surfaces with disinfectant</a:t>
            </a:r>
          </a:p>
          <a:p>
            <a:pPr marL="342900" marR="0" lvl="0" indent="-342900" algn="l" rtl="0">
              <a:lnSpc>
                <a:spcPct val="80000"/>
              </a:lnSpc>
              <a:spcBef>
                <a:spcPts val="400"/>
              </a:spcBef>
              <a:spcAft>
                <a:spcPts val="0"/>
              </a:spcAft>
              <a:buClr>
                <a:schemeClr val="hlink"/>
              </a:buClr>
              <a:buSzPct val="80000"/>
              <a:buFont typeface="Noto Sans Symbols"/>
              <a:buChar char="■"/>
            </a:pPr>
            <a:r>
              <a:rPr lang="en-US" sz="2000" b="0" i="0" u="none" strike="noStrike" cap="none">
                <a:solidFill>
                  <a:schemeClr val="lt1"/>
                </a:solidFill>
                <a:latin typeface="Tahoma"/>
                <a:ea typeface="Tahoma"/>
                <a:cs typeface="Tahoma"/>
                <a:sym typeface="Tahoma"/>
              </a:rPr>
              <a:t>Clothing</a:t>
            </a:r>
          </a:p>
          <a:p>
            <a:pPr marL="742950" marR="0" lvl="1" indent="-285750" algn="l" rtl="0">
              <a:lnSpc>
                <a:spcPct val="8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Change dirty aprons often</a:t>
            </a:r>
          </a:p>
          <a:p>
            <a:pPr marL="342900" marR="0" lvl="0" indent="-342900" algn="l" rtl="0">
              <a:lnSpc>
                <a:spcPct val="80000"/>
              </a:lnSpc>
              <a:spcBef>
                <a:spcPts val="400"/>
              </a:spcBef>
              <a:spcAft>
                <a:spcPts val="0"/>
              </a:spcAft>
              <a:buClr>
                <a:schemeClr val="hlink"/>
              </a:buClr>
              <a:buSzPct val="80000"/>
              <a:buFont typeface="Noto Sans Symbols"/>
              <a:buChar char="■"/>
            </a:pPr>
            <a:r>
              <a:rPr lang="en-US" sz="2000" b="0" i="0" u="none" strike="noStrike" cap="none">
                <a:solidFill>
                  <a:schemeClr val="lt1"/>
                </a:solidFill>
                <a:latin typeface="Tahoma"/>
                <a:ea typeface="Tahoma"/>
                <a:cs typeface="Tahoma"/>
                <a:sym typeface="Tahoma"/>
              </a:rPr>
              <a:t>Tasting Foods</a:t>
            </a:r>
          </a:p>
          <a:p>
            <a:pPr marL="742950" marR="0" lvl="1" indent="-285750" algn="l" rtl="0">
              <a:lnSpc>
                <a:spcPct val="8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Use clean spoon and use only once</a:t>
            </a:r>
          </a:p>
          <a:p>
            <a:pPr marL="342900" marR="0" lvl="0" indent="-342900" algn="l" rtl="0">
              <a:lnSpc>
                <a:spcPct val="80000"/>
              </a:lnSpc>
              <a:spcBef>
                <a:spcPts val="400"/>
              </a:spcBef>
              <a:spcAft>
                <a:spcPts val="0"/>
              </a:spcAft>
              <a:buClr>
                <a:schemeClr val="hlink"/>
              </a:buClr>
              <a:buSzPct val="80000"/>
              <a:buFont typeface="Noto Sans Symbols"/>
              <a:buChar char="■"/>
            </a:pPr>
            <a:r>
              <a:rPr lang="en-US" sz="2000" b="0" i="0" u="none" strike="noStrike" cap="none">
                <a:solidFill>
                  <a:schemeClr val="lt1"/>
                </a:solidFill>
                <a:latin typeface="Tahoma"/>
                <a:ea typeface="Tahoma"/>
                <a:cs typeface="Tahoma"/>
                <a:sym typeface="Tahoma"/>
              </a:rPr>
              <a:t>Pests and insects</a:t>
            </a:r>
          </a:p>
          <a:p>
            <a:pPr marL="742950" marR="0" lvl="1" indent="-285750" algn="l" rtl="0">
              <a:lnSpc>
                <a:spcPct val="8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Avoid crumbs or spills		             </a:t>
            </a:r>
          </a:p>
          <a:p>
            <a:pPr marL="742950" marR="0" lvl="1" indent="-285750" algn="l" rtl="0">
              <a:lnSpc>
                <a:spcPct val="8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Keep staples in airtight container</a:t>
            </a:r>
          </a:p>
          <a:p>
            <a:pPr marL="742950" marR="0" lvl="1" indent="-285750" algn="l" rtl="0">
              <a:lnSpc>
                <a:spcPct val="8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Dispose of garbage properly</a:t>
            </a:r>
          </a:p>
          <a:p>
            <a:pPr marL="342900" marR="0" lvl="0" indent="-342900" algn="l" rtl="0">
              <a:lnSpc>
                <a:spcPct val="80000"/>
              </a:lnSpc>
              <a:spcBef>
                <a:spcPts val="400"/>
              </a:spcBef>
              <a:spcAft>
                <a:spcPts val="0"/>
              </a:spcAft>
              <a:buClr>
                <a:schemeClr val="hlink"/>
              </a:buClr>
              <a:buSzPct val="80000"/>
              <a:buFont typeface="Noto Sans Symbols"/>
              <a:buChar char="■"/>
            </a:pPr>
            <a:r>
              <a:rPr lang="en-US" sz="2000" b="0" i="0" u="none" strike="noStrike" cap="none">
                <a:solidFill>
                  <a:schemeClr val="lt1"/>
                </a:solidFill>
                <a:latin typeface="Tahoma"/>
                <a:ea typeface="Tahoma"/>
                <a:cs typeface="Tahoma"/>
                <a:sym typeface="Tahoma"/>
              </a:rPr>
              <a:t>Dish Washing Order</a:t>
            </a:r>
          </a:p>
          <a:p>
            <a:pPr marL="742950" marR="0" lvl="1" indent="-285750" algn="l" rtl="0">
              <a:lnSpc>
                <a:spcPct val="8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Rinse and scrape first		</a:t>
            </a:r>
          </a:p>
          <a:p>
            <a:pPr marL="742950" marR="0" lvl="1" indent="-285750" algn="l" rtl="0">
              <a:lnSpc>
                <a:spcPct val="8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glassware before silverware</a:t>
            </a:r>
          </a:p>
          <a:p>
            <a:pPr marL="742950" marR="0" lvl="1" indent="-285750" algn="l" rtl="0">
              <a:lnSpc>
                <a:spcPct val="80000"/>
              </a:lnSpc>
              <a:spcBef>
                <a:spcPts val="400"/>
              </a:spcBef>
              <a:spcAft>
                <a:spcPts val="0"/>
              </a:spcAft>
              <a:buClr>
                <a:schemeClr val="lt1"/>
              </a:buClr>
              <a:buSzPct val="100000"/>
              <a:buFont typeface="Tahoma"/>
              <a:buChar char="–"/>
            </a:pPr>
            <a:r>
              <a:rPr lang="en-US" sz="2000" b="0" i="0" u="none" strike="noStrike" cap="none">
                <a:solidFill>
                  <a:schemeClr val="lt1"/>
                </a:solidFill>
                <a:latin typeface="Tahoma"/>
                <a:ea typeface="Tahoma"/>
                <a:cs typeface="Tahoma"/>
                <a:sym typeface="Tahoma"/>
              </a:rPr>
              <a:t>Wash pots and pans last</a:t>
            </a:r>
          </a:p>
        </p:txBody>
      </p:sp>
    </p:spTree>
  </p:cSld>
  <p:clrMapOvr>
    <a:masterClrMapping/>
  </p:clrMapOvr>
  <p:transition spd="slow">
    <p:cu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pic>
        <p:nvPicPr>
          <p:cNvPr id="606" name="Shape 606"/>
          <p:cNvPicPr preferRelativeResize="0"/>
          <p:nvPr/>
        </p:nvPicPr>
        <p:blipFill rotWithShape="1">
          <a:blip r:embed="rId3">
            <a:alphaModFix/>
          </a:blip>
          <a:srcRect/>
          <a:stretch/>
        </p:blipFill>
        <p:spPr>
          <a:xfrm>
            <a:off x="609600" y="152400"/>
            <a:ext cx="8077199" cy="12574586"/>
          </a:xfrm>
          <a:prstGeom prst="rect">
            <a:avLst/>
          </a:prstGeom>
          <a:noFill/>
          <a:ln>
            <a:noFill/>
          </a:ln>
        </p:spPr>
      </p:pic>
    </p:spTree>
  </p:cSld>
  <p:clrMapOvr>
    <a:masterClrMapping/>
  </p:clrMapOvr>
  <p:transition spd="slow">
    <p:cu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611" name="Shape 611"/>
          <p:cNvPicPr preferRelativeResize="0"/>
          <p:nvPr/>
        </p:nvPicPr>
        <p:blipFill rotWithShape="1">
          <a:blip r:embed="rId3">
            <a:alphaModFix/>
          </a:blip>
          <a:srcRect/>
          <a:stretch/>
        </p:blipFill>
        <p:spPr>
          <a:xfrm>
            <a:off x="838200" y="-4876800"/>
            <a:ext cx="7391399" cy="11507786"/>
          </a:xfrm>
          <a:prstGeom prst="rect">
            <a:avLst/>
          </a:prstGeom>
          <a:noFill/>
          <a:ln>
            <a:noFill/>
          </a:ln>
        </p:spPr>
      </p:pic>
    </p:spTree>
  </p:cSld>
  <p:clrMapOvr>
    <a:masterClrMapping/>
  </p:clrMapOvr>
  <p:transition spd="slow">
    <p:cu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pic>
        <p:nvPicPr>
          <p:cNvPr id="616" name="Shape 616"/>
          <p:cNvPicPr preferRelativeResize="0"/>
          <p:nvPr/>
        </p:nvPicPr>
        <p:blipFill rotWithShape="1">
          <a:blip r:embed="rId3">
            <a:alphaModFix/>
          </a:blip>
          <a:srcRect/>
          <a:stretch/>
        </p:blipFill>
        <p:spPr>
          <a:xfrm>
            <a:off x="990600" y="-285750"/>
            <a:ext cx="7239000" cy="7143749"/>
          </a:xfrm>
          <a:prstGeom prst="rect">
            <a:avLst/>
          </a:prstGeom>
          <a:noFill/>
          <a:ln>
            <a:noFill/>
          </a:ln>
        </p:spPr>
      </p:pic>
    </p:spTree>
  </p:cSld>
  <p:clrMapOvr>
    <a:masterClrMapping/>
  </p:clrMapOvr>
  <p:transition spd="slow">
    <p:cu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Shape 62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Dining Etiquette</a:t>
            </a:r>
          </a:p>
        </p:txBody>
      </p:sp>
      <p:sp>
        <p:nvSpPr>
          <p:cNvPr id="622" name="Shape 622"/>
          <p:cNvSpPr txBox="1">
            <a:spLocks noGrp="1"/>
          </p:cNvSpPr>
          <p:nvPr>
            <p:ph type="body" idx="1"/>
          </p:nvPr>
        </p:nvSpPr>
        <p:spPr>
          <a:xfrm>
            <a:off x="457200" y="1219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Flatware use – Work from the outside in</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Tipping – standard 15% (aka gratuity)</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*Napkin placement – never so something has to be moved to get napkin</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Cell phone – not appropriate at table.  Period.  If you must call/text/etc politely excuse yourself from table.</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Table Manners</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Passing food – generally to the right</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Eating Roll – break off piece and butter it</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*Cutting meat – only cut bite by bite</a:t>
            </a:r>
          </a:p>
        </p:txBody>
      </p:sp>
    </p:spTree>
  </p:cSld>
  <p:clrMapOvr>
    <a:masterClrMapping/>
  </p:clrMapOvr>
  <p:transition spd="slow">
    <p:cu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Shape 62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Cover</a:t>
            </a:r>
          </a:p>
        </p:txBody>
      </p:sp>
      <p:sp>
        <p:nvSpPr>
          <p:cNvPr id="628" name="Shape 628"/>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Arrangement of a place setting for one person</a:t>
            </a:r>
          </a:p>
        </p:txBody>
      </p:sp>
    </p:spTree>
  </p:cSld>
  <p:clrMapOvr>
    <a:masterClrMapping/>
  </p:clrMapOvr>
  <p:transition spd="slow">
    <p:cu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Shape 63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Types of Salad</a:t>
            </a:r>
          </a:p>
        </p:txBody>
      </p:sp>
      <p:sp>
        <p:nvSpPr>
          <p:cNvPr id="634" name="Shape 634"/>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Appetizer (fruit, vegetable, pasta)</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Accompaniment (fruit, vegetable, pasta)</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Main Dish (*</a:t>
            </a:r>
            <a:r>
              <a:rPr lang="en-US" sz="3200" b="1" i="1" u="none">
                <a:solidFill>
                  <a:schemeClr val="lt1"/>
                </a:solidFill>
                <a:latin typeface="Tahoma"/>
                <a:ea typeface="Tahoma"/>
                <a:cs typeface="Tahoma"/>
                <a:sym typeface="Tahoma"/>
              </a:rPr>
              <a:t>protein</a:t>
            </a:r>
            <a:r>
              <a:rPr lang="en-US" sz="3200" b="0" i="0" u="none">
                <a:solidFill>
                  <a:schemeClr val="lt1"/>
                </a:solidFill>
                <a:latin typeface="Tahoma"/>
                <a:ea typeface="Tahoma"/>
                <a:cs typeface="Tahoma"/>
                <a:sym typeface="Tahoma"/>
              </a:rPr>
              <a:t>, vegetable, pasta)</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Dessert (fruit, gelatin)</a:t>
            </a:r>
          </a:p>
        </p:txBody>
      </p:sp>
    </p:spTree>
  </p:cSld>
  <p:clrMapOvr>
    <a:masterClrMapping/>
  </p:clrMapOvr>
  <p:transition spd="slow">
    <p:cu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Shape 63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Salad Classification</a:t>
            </a:r>
          </a:p>
        </p:txBody>
      </p:sp>
      <p:sp>
        <p:nvSpPr>
          <p:cNvPr id="640" name="Shape 640"/>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Mayonnaise based – potato salad, chicken salad, ranch dressings, etc</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Vinaigrette – 3 parts oils to 1 part vinegar ratio. – balsamic vinaigrettes, raspberry, etc</a:t>
            </a:r>
          </a:p>
        </p:txBody>
      </p:sp>
    </p:spTree>
  </p:cSld>
  <p:clrMapOvr>
    <a:masterClrMapping/>
  </p:clrMapOvr>
  <p:transition spd="slow">
    <p:cu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Shape 64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Nutrients found in salads</a:t>
            </a:r>
          </a:p>
        </p:txBody>
      </p:sp>
      <p:sp>
        <p:nvSpPr>
          <p:cNvPr id="646" name="Shape 646"/>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Determined by foods in salad</a:t>
            </a:r>
          </a:p>
          <a:p>
            <a:pPr marL="742950" marR="0" lvl="1" indent="-285750" algn="l" rtl="0">
              <a:lnSpc>
                <a:spcPct val="10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Carbohydrates (fiber)</a:t>
            </a:r>
          </a:p>
          <a:p>
            <a:pPr marL="1143000" marR="0" lvl="2" indent="-228600" algn="l" rtl="0">
              <a:lnSpc>
                <a:spcPct val="100000"/>
              </a:lnSpc>
              <a:spcBef>
                <a:spcPts val="480"/>
              </a:spcBef>
              <a:spcAft>
                <a:spcPts val="0"/>
              </a:spcAft>
              <a:buClr>
                <a:schemeClr val="hlink"/>
              </a:buClr>
              <a:buSzPct val="100000"/>
              <a:buFont typeface="Noto Sans Symbols"/>
              <a:buChar char="▪"/>
            </a:pPr>
            <a:r>
              <a:rPr lang="en-US" sz="2400" b="0" i="0" u="none" strike="noStrike" cap="none">
                <a:solidFill>
                  <a:schemeClr val="lt1"/>
                </a:solidFill>
                <a:latin typeface="Tahoma"/>
                <a:ea typeface="Tahoma"/>
                <a:cs typeface="Tahoma"/>
                <a:sym typeface="Tahoma"/>
              </a:rPr>
              <a:t>Pasta, potatoes, </a:t>
            </a:r>
          </a:p>
          <a:p>
            <a:pPr marL="742950" marR="0" lvl="1" indent="-285750" algn="l" rtl="0">
              <a:lnSpc>
                <a:spcPct val="10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Fats </a:t>
            </a:r>
          </a:p>
          <a:p>
            <a:pPr marL="1143000" marR="0" lvl="2" indent="-228600" algn="l" rtl="0">
              <a:lnSpc>
                <a:spcPct val="100000"/>
              </a:lnSpc>
              <a:spcBef>
                <a:spcPts val="480"/>
              </a:spcBef>
              <a:spcAft>
                <a:spcPts val="0"/>
              </a:spcAft>
              <a:buClr>
                <a:schemeClr val="hlink"/>
              </a:buClr>
              <a:buSzPct val="100000"/>
              <a:buFont typeface="Noto Sans Symbols"/>
              <a:buChar char="▪"/>
            </a:pPr>
            <a:r>
              <a:rPr lang="en-US" sz="2400" b="0" i="0" u="none" strike="noStrike" cap="none">
                <a:solidFill>
                  <a:schemeClr val="lt1"/>
                </a:solidFill>
                <a:latin typeface="Tahoma"/>
                <a:ea typeface="Tahoma"/>
                <a:cs typeface="Tahoma"/>
                <a:sym typeface="Tahoma"/>
              </a:rPr>
              <a:t>Dressings</a:t>
            </a:r>
          </a:p>
          <a:p>
            <a:pPr marL="742950" marR="0" lvl="1" indent="-285750" algn="l" rtl="0">
              <a:lnSpc>
                <a:spcPct val="10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Protein</a:t>
            </a:r>
          </a:p>
          <a:p>
            <a:pPr marL="1143000" marR="0" lvl="2" indent="-228600" algn="l" rtl="0">
              <a:lnSpc>
                <a:spcPct val="100000"/>
              </a:lnSpc>
              <a:spcBef>
                <a:spcPts val="480"/>
              </a:spcBef>
              <a:spcAft>
                <a:spcPts val="0"/>
              </a:spcAft>
              <a:buClr>
                <a:schemeClr val="hlink"/>
              </a:buClr>
              <a:buSzPct val="100000"/>
              <a:buFont typeface="Noto Sans Symbols"/>
              <a:buChar char="▪"/>
            </a:pPr>
            <a:r>
              <a:rPr lang="en-US" sz="2400" b="0" i="0" u="none" strike="noStrike" cap="none">
                <a:solidFill>
                  <a:schemeClr val="lt1"/>
                </a:solidFill>
                <a:latin typeface="Tahoma"/>
                <a:ea typeface="Tahoma"/>
                <a:cs typeface="Tahoma"/>
                <a:sym typeface="Tahoma"/>
              </a:rPr>
              <a:t>Meats, cheeses, eggs</a:t>
            </a:r>
          </a:p>
          <a:p>
            <a:pPr marL="742950" marR="0" lvl="1" indent="-285750" algn="l" rtl="0">
              <a:lnSpc>
                <a:spcPct val="10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Minerals &amp; Vitamins (fiber)</a:t>
            </a:r>
          </a:p>
          <a:p>
            <a:pPr marL="1143000" marR="0" lvl="2" indent="-228600" algn="l" rtl="0">
              <a:lnSpc>
                <a:spcPct val="100000"/>
              </a:lnSpc>
              <a:spcBef>
                <a:spcPts val="480"/>
              </a:spcBef>
              <a:spcAft>
                <a:spcPts val="0"/>
              </a:spcAft>
              <a:buClr>
                <a:schemeClr val="hlink"/>
              </a:buClr>
              <a:buSzPct val="100000"/>
              <a:buFont typeface="Noto Sans Symbols"/>
              <a:buChar char="▪"/>
            </a:pPr>
            <a:r>
              <a:rPr lang="en-US" sz="2400" b="0" i="0" u="none" strike="noStrike" cap="none">
                <a:solidFill>
                  <a:schemeClr val="lt1"/>
                </a:solidFill>
                <a:latin typeface="Tahoma"/>
                <a:ea typeface="Tahoma"/>
                <a:cs typeface="Tahoma"/>
                <a:sym typeface="Tahoma"/>
              </a:rPr>
              <a:t>Fruits, vegetables</a:t>
            </a:r>
          </a:p>
        </p:txBody>
      </p:sp>
    </p:spTree>
  </p:cSld>
  <p:clrMapOvr>
    <a:masterClrMapping/>
  </p:clrMapOvr>
  <p:transition spd="slow">
    <p:cu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Shape 65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Salad Making Principles</a:t>
            </a:r>
          </a:p>
        </p:txBody>
      </p:sp>
      <p:sp>
        <p:nvSpPr>
          <p:cNvPr id="652" name="Shape 652"/>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Freshness</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Nutrient Value</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Colorfulness</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Attractiveness</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Drain ingredients well</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Cut into convenient eating size</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Prepare right before serving</a:t>
            </a:r>
          </a:p>
        </p:txBody>
      </p:sp>
    </p:spTree>
  </p:cSld>
  <p:clrMapOvr>
    <a:masterClrMapping/>
  </p:clrMapOvr>
  <p:transition spd="slow">
    <p:cu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Shape 65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Soups – 2 basic types</a:t>
            </a:r>
          </a:p>
        </p:txBody>
      </p:sp>
      <p:sp>
        <p:nvSpPr>
          <p:cNvPr id="658" name="Shape 658"/>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*Stock</a:t>
            </a:r>
          </a:p>
          <a:p>
            <a:pPr marL="742950" marR="0" lvl="1" indent="-285750" algn="l" rtl="0">
              <a:lnSpc>
                <a:spcPct val="10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Liquid from cooking meat, poultry, fish or vegetables</a:t>
            </a:r>
          </a:p>
          <a:p>
            <a:pPr marL="1143000" marR="0" lvl="2" indent="-228600" algn="l" rtl="0">
              <a:lnSpc>
                <a:spcPct val="100000"/>
              </a:lnSpc>
              <a:spcBef>
                <a:spcPts val="480"/>
              </a:spcBef>
              <a:spcAft>
                <a:spcPts val="0"/>
              </a:spcAft>
              <a:buClr>
                <a:schemeClr val="hlink"/>
              </a:buClr>
              <a:buSzPct val="100000"/>
              <a:buFont typeface="Noto Sans Symbols"/>
              <a:buChar char="▪"/>
            </a:pPr>
            <a:r>
              <a:rPr lang="en-US" sz="2400" b="0" i="0" u="none" strike="noStrike" cap="none">
                <a:solidFill>
                  <a:schemeClr val="lt1"/>
                </a:solidFill>
                <a:latin typeface="Tahoma"/>
                <a:ea typeface="Tahoma"/>
                <a:cs typeface="Tahoma"/>
                <a:sym typeface="Tahoma"/>
              </a:rPr>
              <a:t>*Examples- Chicken Noodle, Minestrone</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Milk</a:t>
            </a:r>
          </a:p>
          <a:p>
            <a:pPr marL="742950" marR="0" lvl="1" indent="-285750" algn="l" rtl="0">
              <a:lnSpc>
                <a:spcPct val="10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Milk or cream is thickened</a:t>
            </a:r>
          </a:p>
          <a:p>
            <a:pPr marL="1143000" marR="0" lvl="2" indent="-228600" algn="l" rtl="0">
              <a:lnSpc>
                <a:spcPct val="100000"/>
              </a:lnSpc>
              <a:spcBef>
                <a:spcPts val="480"/>
              </a:spcBef>
              <a:spcAft>
                <a:spcPts val="0"/>
              </a:spcAft>
              <a:buClr>
                <a:schemeClr val="hlink"/>
              </a:buClr>
              <a:buSzPct val="100000"/>
              <a:buFont typeface="Noto Sans Symbols"/>
              <a:buChar char="▪"/>
            </a:pPr>
            <a:r>
              <a:rPr lang="en-US" sz="2400" b="0" i="0" u="none" strike="noStrike" cap="none">
                <a:solidFill>
                  <a:schemeClr val="lt1"/>
                </a:solidFill>
                <a:latin typeface="Tahoma"/>
                <a:ea typeface="Tahoma"/>
                <a:cs typeface="Tahoma"/>
                <a:sym typeface="Tahoma"/>
              </a:rPr>
              <a:t>Examples – Cream of Broccoli, chowders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000" b="0" i="0" u="none" strike="noStrike" cap="none">
                <a:solidFill>
                  <a:schemeClr val="lt2"/>
                </a:solidFill>
                <a:latin typeface="Tahoma"/>
                <a:ea typeface="Tahoma"/>
                <a:cs typeface="Tahoma"/>
                <a:sym typeface="Tahoma"/>
              </a:rPr>
              <a:t>Food-Borne Illness:</a:t>
            </a:r>
            <a:br>
              <a:rPr lang="en-US" sz="4000" b="0" i="0" u="none" strike="noStrike" cap="none">
                <a:solidFill>
                  <a:schemeClr val="lt2"/>
                </a:solidFill>
                <a:latin typeface="Tahoma"/>
                <a:ea typeface="Tahoma"/>
                <a:cs typeface="Tahoma"/>
                <a:sym typeface="Tahoma"/>
              </a:rPr>
            </a:br>
            <a:endParaRPr lang="en-US" sz="4000" b="0" i="0" u="none" strike="noStrike" cap="none">
              <a:solidFill>
                <a:schemeClr val="lt2"/>
              </a:solidFill>
              <a:latin typeface="Tahoma"/>
              <a:ea typeface="Tahoma"/>
              <a:cs typeface="Tahoma"/>
              <a:sym typeface="Tahoma"/>
            </a:endParaRPr>
          </a:p>
        </p:txBody>
      </p:sp>
      <p:sp>
        <p:nvSpPr>
          <p:cNvPr id="161" name="Shape 161"/>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742950" marR="0" lvl="1" indent="-285750" algn="l" rtl="0">
              <a:lnSpc>
                <a:spcPct val="90000"/>
              </a:lnSpc>
              <a:spcBef>
                <a:spcPts val="0"/>
              </a:spcBef>
              <a:spcAft>
                <a:spcPts val="0"/>
              </a:spcAft>
              <a:buClr>
                <a:schemeClr val="lt1"/>
              </a:buClr>
              <a:buSzPct val="25000"/>
              <a:buFont typeface="Tahoma"/>
              <a:buNone/>
            </a:pPr>
            <a:r>
              <a:rPr lang="en-US" sz="2400" b="1" i="0" u="none" strike="noStrike" cap="none">
                <a:solidFill>
                  <a:schemeClr val="lt1"/>
                </a:solidFill>
                <a:latin typeface="Tahoma"/>
                <a:ea typeface="Tahoma"/>
                <a:cs typeface="Tahoma"/>
                <a:sym typeface="Tahoma"/>
              </a:rPr>
              <a:t>Result from eating contaminated foods containing poisonous toxins</a:t>
            </a:r>
          </a:p>
          <a:p>
            <a:pPr marL="342900" marR="0" lvl="0" indent="-342900" algn="l" rtl="0">
              <a:lnSpc>
                <a:spcPct val="90000"/>
              </a:lnSpc>
              <a:spcBef>
                <a:spcPts val="560"/>
              </a:spcBef>
              <a:spcAft>
                <a:spcPts val="0"/>
              </a:spcAft>
              <a:buClr>
                <a:schemeClr val="hlink"/>
              </a:buClr>
              <a:buSzPct val="80000"/>
              <a:buFont typeface="Noto Sans Symbols"/>
              <a:buNone/>
            </a:pPr>
            <a:endParaRPr sz="2800" b="1" i="0" u="none" strike="noStrike" cap="none">
              <a:solidFill>
                <a:schemeClr val="lt1"/>
              </a:solidFill>
              <a:latin typeface="Tahoma"/>
              <a:ea typeface="Tahoma"/>
              <a:cs typeface="Tahoma"/>
              <a:sym typeface="Tahoma"/>
            </a:endParaRPr>
          </a:p>
          <a:p>
            <a:pPr marL="342900" marR="0" lvl="0" indent="-342900" algn="l" rtl="0">
              <a:lnSpc>
                <a:spcPct val="90000"/>
              </a:lnSpc>
              <a:spcBef>
                <a:spcPts val="560"/>
              </a:spcBef>
              <a:spcAft>
                <a:spcPts val="0"/>
              </a:spcAft>
              <a:buClr>
                <a:schemeClr val="hlink"/>
              </a:buClr>
              <a:buSzPct val="80000"/>
              <a:buFont typeface="Noto Sans Symbols"/>
              <a:buChar char="■"/>
            </a:pPr>
            <a:r>
              <a:rPr lang="en-US" sz="2800" b="1" i="0" u="none" strike="noStrike" cap="none">
                <a:solidFill>
                  <a:schemeClr val="lt1"/>
                </a:solidFill>
                <a:latin typeface="Tahoma"/>
                <a:ea typeface="Tahoma"/>
                <a:cs typeface="Tahoma"/>
                <a:sym typeface="Tahoma"/>
              </a:rPr>
              <a:t>General conditions for bacteria growth:</a:t>
            </a:r>
          </a:p>
          <a:p>
            <a:pPr marL="742950" marR="0" lvl="1" indent="-285750" algn="l" rtl="0">
              <a:lnSpc>
                <a:spcPct val="9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Warmth, moisture, food</a:t>
            </a:r>
          </a:p>
          <a:p>
            <a:pPr marL="742950" marR="0" lvl="1" indent="-285750" algn="l" rtl="0">
              <a:lnSpc>
                <a:spcPct val="90000"/>
              </a:lnSpc>
              <a:spcBef>
                <a:spcPts val="480"/>
              </a:spcBef>
              <a:spcAft>
                <a:spcPts val="0"/>
              </a:spcAft>
              <a:buClr>
                <a:schemeClr val="lt1"/>
              </a:buClr>
              <a:buSzPct val="100000"/>
              <a:buFont typeface="Tahoma"/>
              <a:buNone/>
            </a:pPr>
            <a:endParaRPr sz="2400" b="0" i="0" u="none" strike="noStrike" cap="none">
              <a:solidFill>
                <a:schemeClr val="lt1"/>
              </a:solidFill>
              <a:latin typeface="Tahoma"/>
              <a:ea typeface="Tahoma"/>
              <a:cs typeface="Tahoma"/>
              <a:sym typeface="Tahoma"/>
            </a:endParaRPr>
          </a:p>
          <a:p>
            <a:pPr marL="342900" marR="0" lvl="0" indent="-342900" algn="l" rtl="0">
              <a:lnSpc>
                <a:spcPct val="90000"/>
              </a:lnSpc>
              <a:spcBef>
                <a:spcPts val="560"/>
              </a:spcBef>
              <a:spcAft>
                <a:spcPts val="0"/>
              </a:spcAft>
              <a:buClr>
                <a:schemeClr val="hlink"/>
              </a:buClr>
              <a:buSzPct val="80000"/>
              <a:buFont typeface="Noto Sans Symbols"/>
              <a:buChar char="■"/>
            </a:pPr>
            <a:r>
              <a:rPr lang="en-US" sz="2800" b="1" i="0" u="none" strike="noStrike" cap="none">
                <a:solidFill>
                  <a:schemeClr val="lt1"/>
                </a:solidFill>
                <a:latin typeface="Tahoma"/>
                <a:ea typeface="Tahoma"/>
                <a:cs typeface="Tahoma"/>
                <a:sym typeface="Tahoma"/>
              </a:rPr>
              <a:t>Food with food-borne illness:</a:t>
            </a:r>
          </a:p>
          <a:p>
            <a:pPr marL="742950" marR="0" lvl="1" indent="-285750" algn="l" rtl="0">
              <a:lnSpc>
                <a:spcPct val="9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Not always off-odor or off-flavor</a:t>
            </a:r>
          </a:p>
          <a:p>
            <a:pPr marL="742950" marR="0" lvl="1" indent="-285750" algn="l" rtl="0">
              <a:lnSpc>
                <a:spcPct val="9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Often look and smell normal</a:t>
            </a:r>
          </a:p>
          <a:p>
            <a:pPr marL="742950" marR="0" lvl="1" indent="-285750" algn="l" rtl="0">
              <a:lnSpc>
                <a:spcPct val="90000"/>
              </a:lnSpc>
              <a:spcBef>
                <a:spcPts val="480"/>
              </a:spcBef>
              <a:spcAft>
                <a:spcPts val="0"/>
              </a:spcAft>
              <a:buClr>
                <a:schemeClr val="lt1"/>
              </a:buClr>
              <a:buSzPct val="100000"/>
              <a:buFont typeface="Tahoma"/>
              <a:buNone/>
            </a:pPr>
            <a:endParaRPr sz="2400" b="0" i="0" u="none" strike="noStrike" cap="none">
              <a:solidFill>
                <a:schemeClr val="lt1"/>
              </a:solidFill>
              <a:latin typeface="Tahoma"/>
              <a:ea typeface="Tahoma"/>
              <a:cs typeface="Tahoma"/>
              <a:sym typeface="Tahoma"/>
            </a:endParaRPr>
          </a:p>
          <a:p>
            <a:pPr marL="742950" marR="0" lvl="1" indent="-285750" algn="l" rtl="0">
              <a:lnSpc>
                <a:spcPct val="9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*Throw out off odor food!</a:t>
            </a:r>
          </a:p>
        </p:txBody>
      </p:sp>
    </p:spTree>
  </p:cSld>
  <p:clrMapOvr>
    <a:masterClrMapping/>
  </p:clrMapOvr>
  <p:transition spd="slow">
    <p:cu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Shape 66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Soups</a:t>
            </a:r>
          </a:p>
        </p:txBody>
      </p:sp>
      <p:sp>
        <p:nvSpPr>
          <p:cNvPr id="664" name="Shape 664"/>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Appetizer – A small portion of food (soup) usually served at the start of a meal. </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Entree – The main course of the meal.</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Side – Goes along with the main course</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Dessert – Final course in a meal</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Dehydrated soups – have water evaporated</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*Remember to store/cool soups in a shallow container</a:t>
            </a:r>
          </a:p>
        </p:txBody>
      </p:sp>
    </p:spTree>
  </p:cSld>
  <p:clrMapOvr>
    <a:masterClrMapping/>
  </p:clrMapOvr>
  <p:transition spd="slow">
    <p:cut/>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Shape 66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CCA62"/>
              </a:buClr>
              <a:buSzPct val="25000"/>
              <a:buFont typeface="Tahoma"/>
              <a:buNone/>
            </a:pPr>
            <a:r>
              <a:rPr lang="en-US" sz="4400" b="0" i="0" u="sng" strike="noStrike" cap="none">
                <a:solidFill>
                  <a:srgbClr val="7CCA62"/>
                </a:solidFill>
                <a:latin typeface="Tahoma"/>
                <a:ea typeface="Tahoma"/>
                <a:cs typeface="Tahoma"/>
                <a:sym typeface="Tahoma"/>
              </a:rPr>
              <a:t>Mother/Leading/Grand Sauces</a:t>
            </a:r>
          </a:p>
        </p:txBody>
      </p:sp>
      <p:graphicFrame>
        <p:nvGraphicFramePr>
          <p:cNvPr id="670" name="Shape 670"/>
          <p:cNvGraphicFramePr/>
          <p:nvPr/>
        </p:nvGraphicFramePr>
        <p:xfrm>
          <a:off x="457200" y="1935161"/>
          <a:ext cx="3000000" cy="3000000"/>
        </p:xfrm>
        <a:graphic>
          <a:graphicData uri="http://schemas.openxmlformats.org/drawingml/2006/table">
            <a:tbl>
              <a:tblPr>
                <a:noFill/>
                <a:tableStyleId>{4EC6C5F8-CA2F-476E-B9F7-79E9034F9F06}</a:tableStyleId>
              </a:tblPr>
              <a:tblGrid>
                <a:gridCol w="2057400"/>
                <a:gridCol w="2057400"/>
                <a:gridCol w="2057400"/>
                <a:gridCol w="2057400"/>
              </a:tblGrid>
              <a:tr h="371475">
                <a:tc>
                  <a:txBody>
                    <a:bodyPr/>
                    <a:lstStyle/>
                    <a:p>
                      <a:pPr marL="0" marR="0" lvl="0" indent="0" algn="ctr" rtl="0">
                        <a:lnSpc>
                          <a:spcPct val="100000"/>
                        </a:lnSpc>
                        <a:spcBef>
                          <a:spcPts val="0"/>
                        </a:spcBef>
                        <a:spcAft>
                          <a:spcPts val="0"/>
                        </a:spcAft>
                        <a:buClr>
                          <a:srgbClr val="FFFFFF"/>
                        </a:buClr>
                        <a:buSzPct val="25000"/>
                        <a:buFont typeface="Merriweather"/>
                        <a:buNone/>
                      </a:pPr>
                      <a:r>
                        <a:rPr lang="en-US" sz="1800" b="1" i="0" u="none">
                          <a:solidFill>
                            <a:srgbClr val="FFFFFF"/>
                          </a:solidFill>
                          <a:latin typeface="Merriweather"/>
                          <a:ea typeface="Merriweather"/>
                          <a:cs typeface="Merriweather"/>
                          <a:sym typeface="Merriweather"/>
                        </a:rPr>
                        <a:t>Sauce</a:t>
                      </a:r>
                    </a:p>
                  </a:txBody>
                  <a:tcPr marL="0" marR="0" marT="0" marB="0">
                    <a:lnL w="12700" cap="flat" cmpd="sng">
                      <a:solidFill>
                        <a:schemeClr val="dk2"/>
                      </a:solidFill>
                      <a:prstDash val="solid"/>
                      <a:round/>
                      <a:headEnd type="none" w="med" len="med"/>
                      <a:tailEnd type="none" w="med" len="med"/>
                    </a:lnL>
                    <a:lnR w="12700" cap="flat" cmpd="sng">
                      <a:solidFill>
                        <a:schemeClr val="dk2"/>
                      </a:solidFill>
                      <a:prstDash val="solid"/>
                      <a:round/>
                      <a:headEnd type="none" w="med" len="med"/>
                      <a:tailEnd type="none" w="med" len="med"/>
                    </a:lnR>
                    <a:lnT w="12700" cap="flat" cmpd="sng">
                      <a:solidFill>
                        <a:schemeClr val="dk2"/>
                      </a:solidFill>
                      <a:prstDash val="solid"/>
                      <a:round/>
                      <a:headEnd type="none" w="med" len="med"/>
                      <a:tailEnd type="none" w="med" len="med"/>
                    </a:lnT>
                    <a:lnB w="38100" cap="flat" cmpd="sng">
                      <a:solidFill>
                        <a:schemeClr val="dk2"/>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Merriweather"/>
                        <a:buNone/>
                      </a:pPr>
                      <a:r>
                        <a:rPr lang="en-US" sz="1800" b="1" i="0" u="none">
                          <a:solidFill>
                            <a:srgbClr val="FFFFFF"/>
                          </a:solidFill>
                          <a:latin typeface="Merriweather"/>
                          <a:ea typeface="Merriweather"/>
                          <a:cs typeface="Merriweather"/>
                          <a:sym typeface="Merriweather"/>
                        </a:rPr>
                        <a:t>Liquid</a:t>
                      </a:r>
                    </a:p>
                  </a:txBody>
                  <a:tcPr marL="0" marR="0" marT="0" marB="0">
                    <a:lnL w="12700" cap="flat" cmpd="sng">
                      <a:solidFill>
                        <a:schemeClr val="dk2"/>
                      </a:solidFill>
                      <a:prstDash val="solid"/>
                      <a:round/>
                      <a:headEnd type="none" w="med" len="med"/>
                      <a:tailEnd type="none" w="med" len="med"/>
                    </a:lnL>
                    <a:lnR w="12700" cap="flat" cmpd="sng">
                      <a:solidFill>
                        <a:schemeClr val="dk2"/>
                      </a:solidFill>
                      <a:prstDash val="solid"/>
                      <a:round/>
                      <a:headEnd type="none" w="med" len="med"/>
                      <a:tailEnd type="none" w="med" len="med"/>
                    </a:lnR>
                    <a:lnT w="12700" cap="flat" cmpd="sng">
                      <a:solidFill>
                        <a:schemeClr val="dk2"/>
                      </a:solidFill>
                      <a:prstDash val="solid"/>
                      <a:round/>
                      <a:headEnd type="none" w="med" len="med"/>
                      <a:tailEnd type="none" w="med" len="med"/>
                    </a:lnT>
                    <a:lnB w="38100" cap="flat" cmpd="sng">
                      <a:solidFill>
                        <a:schemeClr val="dk2"/>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Merriweather"/>
                        <a:buNone/>
                      </a:pPr>
                      <a:r>
                        <a:rPr lang="en-US" sz="1800" b="1" i="0" u="none">
                          <a:solidFill>
                            <a:srgbClr val="FFFFFF"/>
                          </a:solidFill>
                          <a:latin typeface="Merriweather"/>
                          <a:ea typeface="Merriweather"/>
                          <a:cs typeface="Merriweather"/>
                          <a:sym typeface="Merriweather"/>
                        </a:rPr>
                        <a:t>Thickener</a:t>
                      </a:r>
                    </a:p>
                  </a:txBody>
                  <a:tcPr marL="0" marR="0" marT="0" marB="0">
                    <a:lnL w="12700" cap="flat" cmpd="sng">
                      <a:solidFill>
                        <a:schemeClr val="dk2"/>
                      </a:solidFill>
                      <a:prstDash val="solid"/>
                      <a:round/>
                      <a:headEnd type="none" w="med" len="med"/>
                      <a:tailEnd type="none" w="med" len="med"/>
                    </a:lnL>
                    <a:lnR w="12700" cap="flat" cmpd="sng">
                      <a:solidFill>
                        <a:schemeClr val="dk2"/>
                      </a:solidFill>
                      <a:prstDash val="solid"/>
                      <a:round/>
                      <a:headEnd type="none" w="med" len="med"/>
                      <a:tailEnd type="none" w="med" len="med"/>
                    </a:lnR>
                    <a:lnT w="12700" cap="flat" cmpd="sng">
                      <a:solidFill>
                        <a:schemeClr val="dk2"/>
                      </a:solidFill>
                      <a:prstDash val="solid"/>
                      <a:round/>
                      <a:headEnd type="none" w="med" len="med"/>
                      <a:tailEnd type="none" w="med" len="med"/>
                    </a:lnT>
                    <a:lnB w="38100" cap="flat" cmpd="sng">
                      <a:solidFill>
                        <a:schemeClr val="dk2"/>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Merriweather"/>
                        <a:buNone/>
                      </a:pPr>
                      <a:r>
                        <a:rPr lang="en-US" sz="1800" b="1" i="0" u="none">
                          <a:solidFill>
                            <a:srgbClr val="FFFFFF"/>
                          </a:solidFill>
                          <a:latin typeface="Merriweather"/>
                          <a:ea typeface="Merriweather"/>
                          <a:cs typeface="Merriweather"/>
                          <a:sym typeface="Merriweather"/>
                        </a:rPr>
                        <a:t>Color</a:t>
                      </a:r>
                    </a:p>
                  </a:txBody>
                  <a:tcPr marL="0" marR="0" marT="0" marB="0">
                    <a:lnL w="12700" cap="flat" cmpd="sng">
                      <a:solidFill>
                        <a:schemeClr val="dk2"/>
                      </a:solidFill>
                      <a:prstDash val="solid"/>
                      <a:round/>
                      <a:headEnd type="none" w="med" len="med"/>
                      <a:tailEnd type="none" w="med" len="med"/>
                    </a:lnL>
                    <a:lnR w="12700" cap="flat" cmpd="sng">
                      <a:solidFill>
                        <a:schemeClr val="dk2"/>
                      </a:solidFill>
                      <a:prstDash val="solid"/>
                      <a:round/>
                      <a:headEnd type="none" w="med" len="med"/>
                      <a:tailEnd type="none" w="med" len="med"/>
                    </a:lnR>
                    <a:lnT w="12700" cap="flat" cmpd="sng">
                      <a:solidFill>
                        <a:schemeClr val="dk2"/>
                      </a:solidFill>
                      <a:prstDash val="solid"/>
                      <a:round/>
                      <a:headEnd type="none" w="med" len="med"/>
                      <a:tailEnd type="none" w="med" len="med"/>
                    </a:lnT>
                    <a:lnB w="38100" cap="flat" cmpd="sng">
                      <a:solidFill>
                        <a:schemeClr val="dk2"/>
                      </a:solidFill>
                      <a:prstDash val="solid"/>
                      <a:round/>
                      <a:headEnd type="none" w="med" len="med"/>
                      <a:tailEnd type="none" w="med" len="med"/>
                    </a:lnB>
                    <a:solidFill>
                      <a:schemeClr val="accent1"/>
                    </a:solidFill>
                  </a:tcPr>
                </a:tc>
              </a:tr>
              <a:tr h="371475">
                <a:tc>
                  <a:txBody>
                    <a:bodyPr/>
                    <a:lstStyle/>
                    <a:p>
                      <a:pPr marL="0" marR="0" lvl="0" indent="0" algn="l" rtl="0">
                        <a:lnSpc>
                          <a:spcPct val="100000"/>
                        </a:lnSpc>
                        <a:spcBef>
                          <a:spcPts val="0"/>
                        </a:spcBef>
                        <a:spcAft>
                          <a:spcPts val="0"/>
                        </a:spcAft>
                        <a:buClr>
                          <a:srgbClr val="000000"/>
                        </a:buClr>
                        <a:buSzPct val="25000"/>
                        <a:buFont typeface="Merriweather"/>
                        <a:buNone/>
                      </a:pPr>
                      <a:r>
                        <a:rPr lang="en-US" sz="1800" b="0" i="0" u="none">
                          <a:solidFill>
                            <a:srgbClr val="000000"/>
                          </a:solidFill>
                          <a:latin typeface="Merriweather"/>
                          <a:ea typeface="Merriweather"/>
                          <a:cs typeface="Merriweather"/>
                          <a:sym typeface="Merriweather"/>
                        </a:rPr>
                        <a:t>Béchamel</a:t>
                      </a:r>
                    </a:p>
                  </a:txBody>
                  <a:tcPr marL="0" marR="0" marT="0" marB="0">
                    <a:lnL w="12700" cap="flat" cmpd="sng">
                      <a:solidFill>
                        <a:schemeClr val="dk2"/>
                      </a:solidFill>
                      <a:prstDash val="solid"/>
                      <a:round/>
                      <a:headEnd type="none" w="med" len="med"/>
                      <a:tailEnd type="none" w="med" len="med"/>
                    </a:lnL>
                    <a:lnR w="12700" cap="flat" cmpd="sng">
                      <a:solidFill>
                        <a:schemeClr val="dk2"/>
                      </a:solidFill>
                      <a:prstDash val="solid"/>
                      <a:round/>
                      <a:headEnd type="none" w="med" len="med"/>
                      <a:tailEnd type="none" w="med" len="med"/>
                    </a:lnR>
                    <a:lnT w="38100" cap="flat" cmpd="sng">
                      <a:solidFill>
                        <a:schemeClr val="dk2"/>
                      </a:solidFill>
                      <a:prstDash val="solid"/>
                      <a:round/>
                      <a:headEnd type="none" w="med" len="med"/>
                      <a:tailEnd type="none" w="med" len="med"/>
                    </a:lnT>
                    <a:lnB w="12700" cap="flat" cmpd="sng">
                      <a:solidFill>
                        <a:schemeClr val="dk2"/>
                      </a:solidFill>
                      <a:prstDash val="solid"/>
                      <a:round/>
                      <a:headEnd type="none" w="med" len="med"/>
                      <a:tailEnd type="none" w="med" len="med"/>
                    </a:lnB>
                    <a:solidFill>
                      <a:srgbClr val="CCD5EA"/>
                    </a:solidFill>
                  </a:tcPr>
                </a:tc>
                <a:tc>
                  <a:txBody>
                    <a:bodyPr/>
                    <a:lstStyle/>
                    <a:p>
                      <a:pPr marL="0" marR="0" lvl="0" indent="0" algn="l" rtl="0">
                        <a:lnSpc>
                          <a:spcPct val="100000"/>
                        </a:lnSpc>
                        <a:spcBef>
                          <a:spcPts val="0"/>
                        </a:spcBef>
                        <a:spcAft>
                          <a:spcPts val="0"/>
                        </a:spcAft>
                        <a:buClr>
                          <a:srgbClr val="000000"/>
                        </a:buClr>
                        <a:buSzPct val="25000"/>
                        <a:buFont typeface="Merriweather"/>
                        <a:buNone/>
                      </a:pPr>
                      <a:r>
                        <a:rPr lang="en-US" sz="1800" b="0" i="0" u="none">
                          <a:solidFill>
                            <a:srgbClr val="000000"/>
                          </a:solidFill>
                          <a:latin typeface="Merriweather"/>
                          <a:ea typeface="Merriweather"/>
                          <a:cs typeface="Merriweather"/>
                          <a:sym typeface="Merriweather"/>
                        </a:rPr>
                        <a:t>Milk</a:t>
                      </a:r>
                    </a:p>
                  </a:txBody>
                  <a:tcPr marL="0" marR="0" marT="0" marB="0">
                    <a:lnL w="12700" cap="flat" cmpd="sng">
                      <a:solidFill>
                        <a:schemeClr val="dk2"/>
                      </a:solidFill>
                      <a:prstDash val="solid"/>
                      <a:round/>
                      <a:headEnd type="none" w="med" len="med"/>
                      <a:tailEnd type="none" w="med" len="med"/>
                    </a:lnL>
                    <a:lnR w="12700" cap="flat" cmpd="sng">
                      <a:solidFill>
                        <a:schemeClr val="dk2"/>
                      </a:solidFill>
                      <a:prstDash val="solid"/>
                      <a:round/>
                      <a:headEnd type="none" w="med" len="med"/>
                      <a:tailEnd type="none" w="med" len="med"/>
                    </a:lnR>
                    <a:lnT w="38100" cap="flat" cmpd="sng">
                      <a:solidFill>
                        <a:schemeClr val="dk2"/>
                      </a:solidFill>
                      <a:prstDash val="solid"/>
                      <a:round/>
                      <a:headEnd type="none" w="med" len="med"/>
                      <a:tailEnd type="none" w="med" len="med"/>
                    </a:lnT>
                    <a:lnB w="12700" cap="flat" cmpd="sng">
                      <a:solidFill>
                        <a:schemeClr val="dk2"/>
                      </a:solidFill>
                      <a:prstDash val="solid"/>
                      <a:round/>
                      <a:headEnd type="none" w="med" len="med"/>
                      <a:tailEnd type="none" w="med" len="med"/>
                    </a:lnB>
                    <a:solidFill>
                      <a:srgbClr val="CCD5EA"/>
                    </a:solidFill>
                  </a:tcPr>
                </a:tc>
                <a:tc>
                  <a:txBody>
                    <a:bodyPr/>
                    <a:lstStyle/>
                    <a:p>
                      <a:pPr marL="0" marR="0" lvl="0" indent="0" algn="l" rtl="0">
                        <a:lnSpc>
                          <a:spcPct val="100000"/>
                        </a:lnSpc>
                        <a:spcBef>
                          <a:spcPts val="0"/>
                        </a:spcBef>
                        <a:spcAft>
                          <a:spcPts val="0"/>
                        </a:spcAft>
                        <a:buClr>
                          <a:srgbClr val="000000"/>
                        </a:buClr>
                        <a:buSzPct val="25000"/>
                        <a:buFont typeface="Merriweather"/>
                        <a:buNone/>
                      </a:pPr>
                      <a:r>
                        <a:rPr lang="en-US" sz="1800" b="0" i="0" u="none">
                          <a:solidFill>
                            <a:srgbClr val="000000"/>
                          </a:solidFill>
                          <a:latin typeface="Merriweather"/>
                          <a:ea typeface="Merriweather"/>
                          <a:cs typeface="Merriweather"/>
                          <a:sym typeface="Merriweather"/>
                        </a:rPr>
                        <a:t>White roux</a:t>
                      </a:r>
                    </a:p>
                  </a:txBody>
                  <a:tcPr marL="0" marR="0" marT="0" marB="0">
                    <a:lnL w="12700" cap="flat" cmpd="sng">
                      <a:solidFill>
                        <a:schemeClr val="dk2"/>
                      </a:solidFill>
                      <a:prstDash val="solid"/>
                      <a:round/>
                      <a:headEnd type="none" w="med" len="med"/>
                      <a:tailEnd type="none" w="med" len="med"/>
                    </a:lnL>
                    <a:lnR w="12700" cap="flat" cmpd="sng">
                      <a:solidFill>
                        <a:schemeClr val="dk2"/>
                      </a:solidFill>
                      <a:prstDash val="solid"/>
                      <a:round/>
                      <a:headEnd type="none" w="med" len="med"/>
                      <a:tailEnd type="none" w="med" len="med"/>
                    </a:lnR>
                    <a:lnT w="38100" cap="flat" cmpd="sng">
                      <a:solidFill>
                        <a:schemeClr val="dk2"/>
                      </a:solidFill>
                      <a:prstDash val="solid"/>
                      <a:round/>
                      <a:headEnd type="none" w="med" len="med"/>
                      <a:tailEnd type="none" w="med" len="med"/>
                    </a:lnT>
                    <a:lnB w="12700" cap="flat" cmpd="sng">
                      <a:solidFill>
                        <a:schemeClr val="dk2"/>
                      </a:solidFill>
                      <a:prstDash val="solid"/>
                      <a:round/>
                      <a:headEnd type="none" w="med" len="med"/>
                      <a:tailEnd type="none" w="med" len="med"/>
                    </a:lnB>
                    <a:solidFill>
                      <a:srgbClr val="CCD5EA"/>
                    </a:solidFill>
                  </a:tcPr>
                </a:tc>
                <a:tc>
                  <a:txBody>
                    <a:bodyPr/>
                    <a:lstStyle/>
                    <a:p>
                      <a:pPr marL="0" marR="0" lvl="0" indent="0" algn="l" rtl="0">
                        <a:lnSpc>
                          <a:spcPct val="100000"/>
                        </a:lnSpc>
                        <a:spcBef>
                          <a:spcPts val="0"/>
                        </a:spcBef>
                        <a:spcAft>
                          <a:spcPts val="0"/>
                        </a:spcAft>
                        <a:buClr>
                          <a:srgbClr val="000000"/>
                        </a:buClr>
                        <a:buSzPct val="25000"/>
                        <a:buFont typeface="Merriweather"/>
                        <a:buNone/>
                      </a:pPr>
                      <a:r>
                        <a:rPr lang="en-US" sz="1800" b="0" i="0" u="none">
                          <a:solidFill>
                            <a:srgbClr val="000000"/>
                          </a:solidFill>
                          <a:latin typeface="Merriweather"/>
                          <a:ea typeface="Merriweather"/>
                          <a:cs typeface="Merriweather"/>
                          <a:sym typeface="Merriweather"/>
                        </a:rPr>
                        <a:t>White</a:t>
                      </a:r>
                    </a:p>
                  </a:txBody>
                  <a:tcPr marL="0" marR="0" marT="0" marB="0">
                    <a:lnL w="12700" cap="flat" cmpd="sng">
                      <a:solidFill>
                        <a:schemeClr val="dk2"/>
                      </a:solidFill>
                      <a:prstDash val="solid"/>
                      <a:round/>
                      <a:headEnd type="none" w="med" len="med"/>
                      <a:tailEnd type="none" w="med" len="med"/>
                    </a:lnL>
                    <a:lnR w="12700" cap="flat" cmpd="sng">
                      <a:solidFill>
                        <a:schemeClr val="dk2"/>
                      </a:solidFill>
                      <a:prstDash val="solid"/>
                      <a:round/>
                      <a:headEnd type="none" w="med" len="med"/>
                      <a:tailEnd type="none" w="med" len="med"/>
                    </a:lnR>
                    <a:lnT w="38100" cap="flat" cmpd="sng">
                      <a:solidFill>
                        <a:schemeClr val="dk2"/>
                      </a:solidFill>
                      <a:prstDash val="solid"/>
                      <a:round/>
                      <a:headEnd type="none" w="med" len="med"/>
                      <a:tailEnd type="none" w="med" len="med"/>
                    </a:lnT>
                    <a:lnB w="12700" cap="flat" cmpd="sng">
                      <a:solidFill>
                        <a:schemeClr val="dk2"/>
                      </a:solidFill>
                      <a:prstDash val="solid"/>
                      <a:round/>
                      <a:headEnd type="none" w="med" len="med"/>
                      <a:tailEnd type="none" w="med" len="med"/>
                    </a:lnB>
                    <a:solidFill>
                      <a:srgbClr val="CCD5EA"/>
                    </a:solidFill>
                  </a:tcPr>
                </a:tc>
              </a:tr>
              <a:tr h="371475">
                <a:tc>
                  <a:txBody>
                    <a:bodyPr/>
                    <a:lstStyle/>
                    <a:p>
                      <a:pPr marL="0" marR="0" lvl="0" indent="0" algn="l" rtl="0">
                        <a:lnSpc>
                          <a:spcPct val="100000"/>
                        </a:lnSpc>
                        <a:spcBef>
                          <a:spcPts val="0"/>
                        </a:spcBef>
                        <a:spcAft>
                          <a:spcPts val="0"/>
                        </a:spcAft>
                        <a:buClr>
                          <a:srgbClr val="000000"/>
                        </a:buClr>
                        <a:buSzPct val="25000"/>
                        <a:buFont typeface="Merriweather"/>
                        <a:buNone/>
                      </a:pPr>
                      <a:r>
                        <a:rPr lang="en-US" sz="1800" b="0" i="0" u="none">
                          <a:solidFill>
                            <a:srgbClr val="000000"/>
                          </a:solidFill>
                          <a:latin typeface="Merriweather"/>
                          <a:ea typeface="Merriweather"/>
                          <a:cs typeface="Merriweather"/>
                          <a:sym typeface="Merriweather"/>
                        </a:rPr>
                        <a:t>Espagnole</a:t>
                      </a:r>
                    </a:p>
                  </a:txBody>
                  <a:tcPr marL="0" marR="0" marT="0" marB="0">
                    <a:lnL w="12700" cap="flat" cmpd="sng">
                      <a:solidFill>
                        <a:schemeClr val="dk2"/>
                      </a:solidFill>
                      <a:prstDash val="solid"/>
                      <a:round/>
                      <a:headEnd type="none" w="med" len="med"/>
                      <a:tailEnd type="none" w="med" len="med"/>
                    </a:lnL>
                    <a:lnR w="12700" cap="flat" cmpd="sng">
                      <a:solidFill>
                        <a:schemeClr val="dk2"/>
                      </a:solidFill>
                      <a:prstDash val="solid"/>
                      <a:round/>
                      <a:headEnd type="none" w="med" len="med"/>
                      <a:tailEnd type="none" w="med" len="med"/>
                    </a:lnR>
                    <a:lnT w="12700" cap="flat" cmpd="sng">
                      <a:solidFill>
                        <a:schemeClr val="dk2"/>
                      </a:solidFill>
                      <a:prstDash val="solid"/>
                      <a:round/>
                      <a:headEnd type="none" w="med" len="med"/>
                      <a:tailEnd type="none" w="med" len="med"/>
                    </a:lnT>
                    <a:lnB w="12700" cap="flat" cmpd="sng">
                      <a:solidFill>
                        <a:schemeClr val="dk2"/>
                      </a:solidFill>
                      <a:prstDash val="solid"/>
                      <a:round/>
                      <a:headEnd type="none" w="med" len="med"/>
                      <a:tailEnd type="none" w="med" len="med"/>
                    </a:lnB>
                    <a:solidFill>
                      <a:srgbClr val="E7EBF5"/>
                    </a:solidFill>
                  </a:tcPr>
                </a:tc>
                <a:tc>
                  <a:txBody>
                    <a:bodyPr/>
                    <a:lstStyle/>
                    <a:p>
                      <a:pPr marL="0" marR="0" lvl="0" indent="0" algn="l" rtl="0">
                        <a:lnSpc>
                          <a:spcPct val="100000"/>
                        </a:lnSpc>
                        <a:spcBef>
                          <a:spcPts val="0"/>
                        </a:spcBef>
                        <a:spcAft>
                          <a:spcPts val="0"/>
                        </a:spcAft>
                        <a:buClr>
                          <a:srgbClr val="000000"/>
                        </a:buClr>
                        <a:buSzPct val="25000"/>
                        <a:buFont typeface="Merriweather"/>
                        <a:buNone/>
                      </a:pPr>
                      <a:r>
                        <a:rPr lang="en-US" sz="1800" b="0" i="0" u="none">
                          <a:solidFill>
                            <a:srgbClr val="000000"/>
                          </a:solidFill>
                          <a:latin typeface="Merriweather"/>
                          <a:ea typeface="Merriweather"/>
                          <a:cs typeface="Merriweather"/>
                          <a:sym typeface="Merriweather"/>
                        </a:rPr>
                        <a:t>Brown Stock</a:t>
                      </a:r>
                    </a:p>
                  </a:txBody>
                  <a:tcPr marL="0" marR="0" marT="0" marB="0">
                    <a:lnL w="12700" cap="flat" cmpd="sng">
                      <a:solidFill>
                        <a:schemeClr val="dk2"/>
                      </a:solidFill>
                      <a:prstDash val="solid"/>
                      <a:round/>
                      <a:headEnd type="none" w="med" len="med"/>
                      <a:tailEnd type="none" w="med" len="med"/>
                    </a:lnL>
                    <a:lnR w="12700" cap="flat" cmpd="sng">
                      <a:solidFill>
                        <a:schemeClr val="dk2"/>
                      </a:solidFill>
                      <a:prstDash val="solid"/>
                      <a:round/>
                      <a:headEnd type="none" w="med" len="med"/>
                      <a:tailEnd type="none" w="med" len="med"/>
                    </a:lnR>
                    <a:lnT w="12700" cap="flat" cmpd="sng">
                      <a:solidFill>
                        <a:schemeClr val="dk2"/>
                      </a:solidFill>
                      <a:prstDash val="solid"/>
                      <a:round/>
                      <a:headEnd type="none" w="med" len="med"/>
                      <a:tailEnd type="none" w="med" len="med"/>
                    </a:lnT>
                    <a:lnB w="12700" cap="flat" cmpd="sng">
                      <a:solidFill>
                        <a:schemeClr val="dk2"/>
                      </a:solidFill>
                      <a:prstDash val="solid"/>
                      <a:round/>
                      <a:headEnd type="none" w="med" len="med"/>
                      <a:tailEnd type="none" w="med" len="med"/>
                    </a:lnB>
                    <a:solidFill>
                      <a:srgbClr val="E7EBF5"/>
                    </a:solidFill>
                  </a:tcPr>
                </a:tc>
                <a:tc>
                  <a:txBody>
                    <a:bodyPr/>
                    <a:lstStyle/>
                    <a:p>
                      <a:pPr marL="0" marR="0" lvl="0" indent="0" algn="l" rtl="0">
                        <a:lnSpc>
                          <a:spcPct val="100000"/>
                        </a:lnSpc>
                        <a:spcBef>
                          <a:spcPts val="0"/>
                        </a:spcBef>
                        <a:spcAft>
                          <a:spcPts val="0"/>
                        </a:spcAft>
                        <a:buClr>
                          <a:srgbClr val="000000"/>
                        </a:buClr>
                        <a:buSzPct val="25000"/>
                        <a:buFont typeface="Merriweather"/>
                        <a:buNone/>
                      </a:pPr>
                      <a:r>
                        <a:rPr lang="en-US" sz="1800" b="0" i="0" u="none">
                          <a:solidFill>
                            <a:srgbClr val="000000"/>
                          </a:solidFill>
                          <a:latin typeface="Merriweather"/>
                          <a:ea typeface="Merriweather"/>
                          <a:cs typeface="Merriweather"/>
                          <a:sym typeface="Merriweather"/>
                        </a:rPr>
                        <a:t>Brown roux</a:t>
                      </a:r>
                    </a:p>
                  </a:txBody>
                  <a:tcPr marL="0" marR="0" marT="0" marB="0">
                    <a:lnL w="12700" cap="flat" cmpd="sng">
                      <a:solidFill>
                        <a:schemeClr val="dk2"/>
                      </a:solidFill>
                      <a:prstDash val="solid"/>
                      <a:round/>
                      <a:headEnd type="none" w="med" len="med"/>
                      <a:tailEnd type="none" w="med" len="med"/>
                    </a:lnL>
                    <a:lnR w="12700" cap="flat" cmpd="sng">
                      <a:solidFill>
                        <a:schemeClr val="dk2"/>
                      </a:solidFill>
                      <a:prstDash val="solid"/>
                      <a:round/>
                      <a:headEnd type="none" w="med" len="med"/>
                      <a:tailEnd type="none" w="med" len="med"/>
                    </a:lnR>
                    <a:lnT w="12700" cap="flat" cmpd="sng">
                      <a:solidFill>
                        <a:schemeClr val="dk2"/>
                      </a:solidFill>
                      <a:prstDash val="solid"/>
                      <a:round/>
                      <a:headEnd type="none" w="med" len="med"/>
                      <a:tailEnd type="none" w="med" len="med"/>
                    </a:lnT>
                    <a:lnB w="12700" cap="flat" cmpd="sng">
                      <a:solidFill>
                        <a:schemeClr val="dk2"/>
                      </a:solidFill>
                      <a:prstDash val="solid"/>
                      <a:round/>
                      <a:headEnd type="none" w="med" len="med"/>
                      <a:tailEnd type="none" w="med" len="med"/>
                    </a:lnB>
                    <a:solidFill>
                      <a:srgbClr val="E7EBF5"/>
                    </a:solidFill>
                  </a:tcPr>
                </a:tc>
                <a:tc>
                  <a:txBody>
                    <a:bodyPr/>
                    <a:lstStyle/>
                    <a:p>
                      <a:pPr marL="0" marR="0" lvl="0" indent="0" algn="l" rtl="0">
                        <a:lnSpc>
                          <a:spcPct val="100000"/>
                        </a:lnSpc>
                        <a:spcBef>
                          <a:spcPts val="0"/>
                        </a:spcBef>
                        <a:spcAft>
                          <a:spcPts val="0"/>
                        </a:spcAft>
                        <a:buClr>
                          <a:srgbClr val="000000"/>
                        </a:buClr>
                        <a:buSzPct val="25000"/>
                        <a:buFont typeface="Merriweather"/>
                        <a:buNone/>
                      </a:pPr>
                      <a:r>
                        <a:rPr lang="en-US" sz="1800" b="0" i="0" u="none">
                          <a:solidFill>
                            <a:srgbClr val="000000"/>
                          </a:solidFill>
                          <a:latin typeface="Merriweather"/>
                          <a:ea typeface="Merriweather"/>
                          <a:cs typeface="Merriweather"/>
                          <a:sym typeface="Merriweather"/>
                        </a:rPr>
                        <a:t>Brown</a:t>
                      </a:r>
                    </a:p>
                  </a:txBody>
                  <a:tcPr marL="0" marR="0" marT="0" marB="0">
                    <a:lnL w="12700" cap="flat" cmpd="sng">
                      <a:solidFill>
                        <a:schemeClr val="dk2"/>
                      </a:solidFill>
                      <a:prstDash val="solid"/>
                      <a:round/>
                      <a:headEnd type="none" w="med" len="med"/>
                      <a:tailEnd type="none" w="med" len="med"/>
                    </a:lnL>
                    <a:lnR w="12700" cap="flat" cmpd="sng">
                      <a:solidFill>
                        <a:schemeClr val="dk2"/>
                      </a:solidFill>
                      <a:prstDash val="solid"/>
                      <a:round/>
                      <a:headEnd type="none" w="med" len="med"/>
                      <a:tailEnd type="none" w="med" len="med"/>
                    </a:lnR>
                    <a:lnT w="12700" cap="flat" cmpd="sng">
                      <a:solidFill>
                        <a:schemeClr val="dk2"/>
                      </a:solidFill>
                      <a:prstDash val="solid"/>
                      <a:round/>
                      <a:headEnd type="none" w="med" len="med"/>
                      <a:tailEnd type="none" w="med" len="med"/>
                    </a:lnT>
                    <a:lnB w="12700" cap="flat" cmpd="sng">
                      <a:solidFill>
                        <a:schemeClr val="dk2"/>
                      </a:solidFill>
                      <a:prstDash val="solid"/>
                      <a:round/>
                      <a:headEnd type="none" w="med" len="med"/>
                      <a:tailEnd type="none" w="med" len="med"/>
                    </a:lnB>
                    <a:solidFill>
                      <a:srgbClr val="E7EBF5"/>
                    </a:solidFill>
                  </a:tcPr>
                </a:tc>
              </a:tr>
              <a:tr h="371475">
                <a:tc>
                  <a:txBody>
                    <a:bodyPr/>
                    <a:lstStyle/>
                    <a:p>
                      <a:pPr marL="0" marR="0" lvl="0" indent="0" algn="l" rtl="0">
                        <a:lnSpc>
                          <a:spcPct val="100000"/>
                        </a:lnSpc>
                        <a:spcBef>
                          <a:spcPts val="0"/>
                        </a:spcBef>
                        <a:spcAft>
                          <a:spcPts val="0"/>
                        </a:spcAft>
                        <a:buClr>
                          <a:srgbClr val="000000"/>
                        </a:buClr>
                        <a:buSzPct val="25000"/>
                        <a:buFont typeface="Merriweather"/>
                        <a:buNone/>
                      </a:pPr>
                      <a:r>
                        <a:rPr lang="en-US" sz="1800" b="0" i="0" u="none">
                          <a:solidFill>
                            <a:srgbClr val="000000"/>
                          </a:solidFill>
                          <a:latin typeface="Merriweather"/>
                          <a:ea typeface="Merriweather"/>
                          <a:cs typeface="Merriweather"/>
                          <a:sym typeface="Merriweather"/>
                        </a:rPr>
                        <a:t>Tomato</a:t>
                      </a:r>
                    </a:p>
                  </a:txBody>
                  <a:tcPr marL="0" marR="0" marT="0" marB="0">
                    <a:lnL w="12700" cap="flat" cmpd="sng">
                      <a:solidFill>
                        <a:schemeClr val="dk2"/>
                      </a:solidFill>
                      <a:prstDash val="solid"/>
                      <a:round/>
                      <a:headEnd type="none" w="med" len="med"/>
                      <a:tailEnd type="none" w="med" len="med"/>
                    </a:lnL>
                    <a:lnR w="12700" cap="flat" cmpd="sng">
                      <a:solidFill>
                        <a:schemeClr val="dk2"/>
                      </a:solidFill>
                      <a:prstDash val="solid"/>
                      <a:round/>
                      <a:headEnd type="none" w="med" len="med"/>
                      <a:tailEnd type="none" w="med" len="med"/>
                    </a:lnR>
                    <a:lnT w="12700" cap="flat" cmpd="sng">
                      <a:solidFill>
                        <a:schemeClr val="dk2"/>
                      </a:solidFill>
                      <a:prstDash val="solid"/>
                      <a:round/>
                      <a:headEnd type="none" w="med" len="med"/>
                      <a:tailEnd type="none" w="med" len="med"/>
                    </a:lnT>
                    <a:lnB w="12700" cap="flat" cmpd="sng">
                      <a:solidFill>
                        <a:schemeClr val="dk2"/>
                      </a:solidFill>
                      <a:prstDash val="solid"/>
                      <a:round/>
                      <a:headEnd type="none" w="med" len="med"/>
                      <a:tailEnd type="none" w="med" len="med"/>
                    </a:lnB>
                    <a:solidFill>
                      <a:srgbClr val="CCD5EA"/>
                    </a:solidFill>
                  </a:tcPr>
                </a:tc>
                <a:tc>
                  <a:txBody>
                    <a:bodyPr/>
                    <a:lstStyle/>
                    <a:p>
                      <a:pPr marL="0" marR="0" lvl="0" indent="0" algn="l" rtl="0">
                        <a:lnSpc>
                          <a:spcPct val="100000"/>
                        </a:lnSpc>
                        <a:spcBef>
                          <a:spcPts val="0"/>
                        </a:spcBef>
                        <a:spcAft>
                          <a:spcPts val="0"/>
                        </a:spcAft>
                        <a:buClr>
                          <a:srgbClr val="000000"/>
                        </a:buClr>
                        <a:buSzPct val="25000"/>
                        <a:buFont typeface="Merriweather"/>
                        <a:buNone/>
                      </a:pPr>
                      <a:r>
                        <a:rPr lang="en-US" sz="1800" b="0" i="0" u="none">
                          <a:solidFill>
                            <a:srgbClr val="000000"/>
                          </a:solidFill>
                          <a:latin typeface="Merriweather"/>
                          <a:ea typeface="Merriweather"/>
                          <a:cs typeface="Merriweather"/>
                          <a:sym typeface="Merriweather"/>
                        </a:rPr>
                        <a:t>Tomatoes</a:t>
                      </a:r>
                    </a:p>
                  </a:txBody>
                  <a:tcPr marL="0" marR="0" marT="0" marB="0">
                    <a:lnL w="12700" cap="flat" cmpd="sng">
                      <a:solidFill>
                        <a:schemeClr val="dk2"/>
                      </a:solidFill>
                      <a:prstDash val="solid"/>
                      <a:round/>
                      <a:headEnd type="none" w="med" len="med"/>
                      <a:tailEnd type="none" w="med" len="med"/>
                    </a:lnL>
                    <a:lnR w="12700" cap="flat" cmpd="sng">
                      <a:solidFill>
                        <a:schemeClr val="dk2"/>
                      </a:solidFill>
                      <a:prstDash val="solid"/>
                      <a:round/>
                      <a:headEnd type="none" w="med" len="med"/>
                      <a:tailEnd type="none" w="med" len="med"/>
                    </a:lnR>
                    <a:lnT w="12700" cap="flat" cmpd="sng">
                      <a:solidFill>
                        <a:schemeClr val="dk2"/>
                      </a:solidFill>
                      <a:prstDash val="solid"/>
                      <a:round/>
                      <a:headEnd type="none" w="med" len="med"/>
                      <a:tailEnd type="none" w="med" len="med"/>
                    </a:lnT>
                    <a:lnB w="12700" cap="flat" cmpd="sng">
                      <a:solidFill>
                        <a:schemeClr val="dk2"/>
                      </a:solidFill>
                      <a:prstDash val="solid"/>
                      <a:round/>
                      <a:headEnd type="none" w="med" len="med"/>
                      <a:tailEnd type="none" w="med" len="med"/>
                    </a:lnB>
                    <a:solidFill>
                      <a:srgbClr val="CCD5EA"/>
                    </a:solidFill>
                  </a:tcPr>
                </a:tc>
                <a:tc>
                  <a:txBody>
                    <a:bodyPr/>
                    <a:lstStyle/>
                    <a:p>
                      <a:pPr marL="0" marR="0" lvl="0" indent="0" algn="l" rtl="0">
                        <a:lnSpc>
                          <a:spcPct val="100000"/>
                        </a:lnSpc>
                        <a:spcBef>
                          <a:spcPts val="0"/>
                        </a:spcBef>
                        <a:spcAft>
                          <a:spcPts val="0"/>
                        </a:spcAft>
                        <a:buClr>
                          <a:srgbClr val="000000"/>
                        </a:buClr>
                        <a:buSzPct val="25000"/>
                        <a:buFont typeface="Merriweather"/>
                        <a:buNone/>
                      </a:pPr>
                      <a:r>
                        <a:rPr lang="en-US" sz="1800" b="0" i="0" u="none">
                          <a:solidFill>
                            <a:srgbClr val="000000"/>
                          </a:solidFill>
                          <a:latin typeface="Merriweather"/>
                          <a:ea typeface="Merriweather"/>
                          <a:cs typeface="Merriweather"/>
                          <a:sym typeface="Merriweather"/>
                        </a:rPr>
                        <a:t>Tomato paste</a:t>
                      </a:r>
                    </a:p>
                  </a:txBody>
                  <a:tcPr marL="0" marR="0" marT="0" marB="0">
                    <a:lnL w="12700" cap="flat" cmpd="sng">
                      <a:solidFill>
                        <a:schemeClr val="dk2"/>
                      </a:solidFill>
                      <a:prstDash val="solid"/>
                      <a:round/>
                      <a:headEnd type="none" w="med" len="med"/>
                      <a:tailEnd type="none" w="med" len="med"/>
                    </a:lnL>
                    <a:lnR w="12700" cap="flat" cmpd="sng">
                      <a:solidFill>
                        <a:schemeClr val="dk2"/>
                      </a:solidFill>
                      <a:prstDash val="solid"/>
                      <a:round/>
                      <a:headEnd type="none" w="med" len="med"/>
                      <a:tailEnd type="none" w="med" len="med"/>
                    </a:lnR>
                    <a:lnT w="12700" cap="flat" cmpd="sng">
                      <a:solidFill>
                        <a:schemeClr val="dk2"/>
                      </a:solidFill>
                      <a:prstDash val="solid"/>
                      <a:round/>
                      <a:headEnd type="none" w="med" len="med"/>
                      <a:tailEnd type="none" w="med" len="med"/>
                    </a:lnT>
                    <a:lnB w="12700" cap="flat" cmpd="sng">
                      <a:solidFill>
                        <a:schemeClr val="dk2"/>
                      </a:solidFill>
                      <a:prstDash val="solid"/>
                      <a:round/>
                      <a:headEnd type="none" w="med" len="med"/>
                      <a:tailEnd type="none" w="med" len="med"/>
                    </a:lnB>
                    <a:solidFill>
                      <a:srgbClr val="CCD5EA"/>
                    </a:solidFill>
                  </a:tcPr>
                </a:tc>
                <a:tc>
                  <a:txBody>
                    <a:bodyPr/>
                    <a:lstStyle/>
                    <a:p>
                      <a:pPr marL="0" marR="0" lvl="0" indent="0" algn="l" rtl="0">
                        <a:lnSpc>
                          <a:spcPct val="100000"/>
                        </a:lnSpc>
                        <a:spcBef>
                          <a:spcPts val="0"/>
                        </a:spcBef>
                        <a:spcAft>
                          <a:spcPts val="0"/>
                        </a:spcAft>
                        <a:buClr>
                          <a:srgbClr val="000000"/>
                        </a:buClr>
                        <a:buSzPct val="25000"/>
                        <a:buFont typeface="Merriweather"/>
                        <a:buNone/>
                      </a:pPr>
                      <a:r>
                        <a:rPr lang="en-US" sz="1800" b="0" i="0" u="none">
                          <a:solidFill>
                            <a:srgbClr val="000000"/>
                          </a:solidFill>
                          <a:latin typeface="Merriweather"/>
                          <a:ea typeface="Merriweather"/>
                          <a:cs typeface="Merriweather"/>
                          <a:sym typeface="Merriweather"/>
                        </a:rPr>
                        <a:t>Red</a:t>
                      </a:r>
                    </a:p>
                  </a:txBody>
                  <a:tcPr marL="0" marR="0" marT="0" marB="0">
                    <a:lnL w="12700" cap="flat" cmpd="sng">
                      <a:solidFill>
                        <a:schemeClr val="dk2"/>
                      </a:solidFill>
                      <a:prstDash val="solid"/>
                      <a:round/>
                      <a:headEnd type="none" w="med" len="med"/>
                      <a:tailEnd type="none" w="med" len="med"/>
                    </a:lnL>
                    <a:lnR w="12700" cap="flat" cmpd="sng">
                      <a:solidFill>
                        <a:schemeClr val="dk2"/>
                      </a:solidFill>
                      <a:prstDash val="solid"/>
                      <a:round/>
                      <a:headEnd type="none" w="med" len="med"/>
                      <a:tailEnd type="none" w="med" len="med"/>
                    </a:lnR>
                    <a:lnT w="12700" cap="flat" cmpd="sng">
                      <a:solidFill>
                        <a:schemeClr val="dk2"/>
                      </a:solidFill>
                      <a:prstDash val="solid"/>
                      <a:round/>
                      <a:headEnd type="none" w="med" len="med"/>
                      <a:tailEnd type="none" w="med" len="med"/>
                    </a:lnT>
                    <a:lnB w="12700" cap="flat" cmpd="sng">
                      <a:solidFill>
                        <a:schemeClr val="dk2"/>
                      </a:solidFill>
                      <a:prstDash val="solid"/>
                      <a:round/>
                      <a:headEnd type="none" w="med" len="med"/>
                      <a:tailEnd type="none" w="med" len="med"/>
                    </a:lnB>
                    <a:solidFill>
                      <a:srgbClr val="CCD5EA"/>
                    </a:solidFill>
                  </a:tcPr>
                </a:tc>
              </a:tr>
              <a:tr h="371475">
                <a:tc>
                  <a:txBody>
                    <a:bodyPr/>
                    <a:lstStyle/>
                    <a:p>
                      <a:pPr marL="0" marR="0" lvl="0" indent="0" algn="l" rtl="0">
                        <a:lnSpc>
                          <a:spcPct val="100000"/>
                        </a:lnSpc>
                        <a:spcBef>
                          <a:spcPts val="0"/>
                        </a:spcBef>
                        <a:spcAft>
                          <a:spcPts val="0"/>
                        </a:spcAft>
                        <a:buClr>
                          <a:srgbClr val="000000"/>
                        </a:buClr>
                        <a:buSzPct val="25000"/>
                        <a:buFont typeface="Merriweather"/>
                        <a:buNone/>
                      </a:pPr>
                      <a:r>
                        <a:rPr lang="en-US" sz="1800" b="0" i="0" u="none">
                          <a:solidFill>
                            <a:srgbClr val="000000"/>
                          </a:solidFill>
                          <a:latin typeface="Merriweather"/>
                          <a:ea typeface="Merriweather"/>
                          <a:cs typeface="Merriweather"/>
                          <a:sym typeface="Merriweather"/>
                        </a:rPr>
                        <a:t>Hollandaise</a:t>
                      </a:r>
                    </a:p>
                  </a:txBody>
                  <a:tcPr marL="0" marR="0" marT="0" marB="0">
                    <a:lnL w="12700" cap="flat" cmpd="sng">
                      <a:solidFill>
                        <a:schemeClr val="dk2"/>
                      </a:solidFill>
                      <a:prstDash val="solid"/>
                      <a:round/>
                      <a:headEnd type="none" w="med" len="med"/>
                      <a:tailEnd type="none" w="med" len="med"/>
                    </a:lnL>
                    <a:lnR w="12700" cap="flat" cmpd="sng">
                      <a:solidFill>
                        <a:schemeClr val="dk2"/>
                      </a:solidFill>
                      <a:prstDash val="solid"/>
                      <a:round/>
                      <a:headEnd type="none" w="med" len="med"/>
                      <a:tailEnd type="none" w="med" len="med"/>
                    </a:lnR>
                    <a:lnT w="12700" cap="flat" cmpd="sng">
                      <a:solidFill>
                        <a:schemeClr val="dk2"/>
                      </a:solidFill>
                      <a:prstDash val="solid"/>
                      <a:round/>
                      <a:headEnd type="none" w="med" len="med"/>
                      <a:tailEnd type="none" w="med" len="med"/>
                    </a:lnT>
                    <a:lnB w="12700" cap="flat" cmpd="sng">
                      <a:solidFill>
                        <a:schemeClr val="dk2"/>
                      </a:solidFill>
                      <a:prstDash val="solid"/>
                      <a:round/>
                      <a:headEnd type="none" w="med" len="med"/>
                      <a:tailEnd type="none" w="med" len="med"/>
                    </a:lnB>
                    <a:solidFill>
                      <a:srgbClr val="E7EBF5"/>
                    </a:solidFill>
                  </a:tcPr>
                </a:tc>
                <a:tc>
                  <a:txBody>
                    <a:bodyPr/>
                    <a:lstStyle/>
                    <a:p>
                      <a:pPr marL="0" marR="0" lvl="0" indent="0" algn="l" rtl="0">
                        <a:lnSpc>
                          <a:spcPct val="100000"/>
                        </a:lnSpc>
                        <a:spcBef>
                          <a:spcPts val="0"/>
                        </a:spcBef>
                        <a:spcAft>
                          <a:spcPts val="0"/>
                        </a:spcAft>
                        <a:buClr>
                          <a:srgbClr val="000000"/>
                        </a:buClr>
                        <a:buSzPct val="25000"/>
                        <a:buFont typeface="Merriweather"/>
                        <a:buNone/>
                      </a:pPr>
                      <a:r>
                        <a:rPr lang="en-US" sz="1800" b="0" i="0" u="none">
                          <a:solidFill>
                            <a:srgbClr val="000000"/>
                          </a:solidFill>
                          <a:latin typeface="Merriweather"/>
                          <a:ea typeface="Merriweather"/>
                          <a:cs typeface="Merriweather"/>
                          <a:sym typeface="Merriweather"/>
                        </a:rPr>
                        <a:t>Clarified Butter</a:t>
                      </a:r>
                    </a:p>
                  </a:txBody>
                  <a:tcPr marL="0" marR="0" marT="0" marB="0">
                    <a:lnL w="12700" cap="flat" cmpd="sng">
                      <a:solidFill>
                        <a:schemeClr val="dk2"/>
                      </a:solidFill>
                      <a:prstDash val="solid"/>
                      <a:round/>
                      <a:headEnd type="none" w="med" len="med"/>
                      <a:tailEnd type="none" w="med" len="med"/>
                    </a:lnL>
                    <a:lnR w="12700" cap="flat" cmpd="sng">
                      <a:solidFill>
                        <a:schemeClr val="dk2"/>
                      </a:solidFill>
                      <a:prstDash val="solid"/>
                      <a:round/>
                      <a:headEnd type="none" w="med" len="med"/>
                      <a:tailEnd type="none" w="med" len="med"/>
                    </a:lnR>
                    <a:lnT w="12700" cap="flat" cmpd="sng">
                      <a:solidFill>
                        <a:schemeClr val="dk2"/>
                      </a:solidFill>
                      <a:prstDash val="solid"/>
                      <a:round/>
                      <a:headEnd type="none" w="med" len="med"/>
                      <a:tailEnd type="none" w="med" len="med"/>
                    </a:lnT>
                    <a:lnB w="12700" cap="flat" cmpd="sng">
                      <a:solidFill>
                        <a:schemeClr val="dk2"/>
                      </a:solidFill>
                      <a:prstDash val="solid"/>
                      <a:round/>
                      <a:headEnd type="none" w="med" len="med"/>
                      <a:tailEnd type="none" w="med" len="med"/>
                    </a:lnB>
                    <a:solidFill>
                      <a:srgbClr val="E7EBF5"/>
                    </a:solidFill>
                  </a:tcPr>
                </a:tc>
                <a:tc>
                  <a:txBody>
                    <a:bodyPr/>
                    <a:lstStyle/>
                    <a:p>
                      <a:pPr marL="0" marR="0" lvl="0" indent="0" algn="l" rtl="0">
                        <a:lnSpc>
                          <a:spcPct val="100000"/>
                        </a:lnSpc>
                        <a:spcBef>
                          <a:spcPts val="0"/>
                        </a:spcBef>
                        <a:spcAft>
                          <a:spcPts val="0"/>
                        </a:spcAft>
                        <a:buClr>
                          <a:srgbClr val="000000"/>
                        </a:buClr>
                        <a:buSzPct val="25000"/>
                        <a:buFont typeface="Merriweather"/>
                        <a:buNone/>
                      </a:pPr>
                      <a:r>
                        <a:rPr lang="en-US" sz="1800" b="0" i="0" u="none">
                          <a:solidFill>
                            <a:srgbClr val="000000"/>
                          </a:solidFill>
                          <a:latin typeface="Merriweather"/>
                          <a:ea typeface="Merriweather"/>
                          <a:cs typeface="Merriweather"/>
                          <a:sym typeface="Merriweather"/>
                        </a:rPr>
                        <a:t>Egg yolk</a:t>
                      </a:r>
                    </a:p>
                  </a:txBody>
                  <a:tcPr marL="0" marR="0" marT="0" marB="0">
                    <a:lnL w="12700" cap="flat" cmpd="sng">
                      <a:solidFill>
                        <a:schemeClr val="dk2"/>
                      </a:solidFill>
                      <a:prstDash val="solid"/>
                      <a:round/>
                      <a:headEnd type="none" w="med" len="med"/>
                      <a:tailEnd type="none" w="med" len="med"/>
                    </a:lnL>
                    <a:lnR w="12700" cap="flat" cmpd="sng">
                      <a:solidFill>
                        <a:schemeClr val="dk2"/>
                      </a:solidFill>
                      <a:prstDash val="solid"/>
                      <a:round/>
                      <a:headEnd type="none" w="med" len="med"/>
                      <a:tailEnd type="none" w="med" len="med"/>
                    </a:lnR>
                    <a:lnT w="12700" cap="flat" cmpd="sng">
                      <a:solidFill>
                        <a:schemeClr val="dk2"/>
                      </a:solidFill>
                      <a:prstDash val="solid"/>
                      <a:round/>
                      <a:headEnd type="none" w="med" len="med"/>
                      <a:tailEnd type="none" w="med" len="med"/>
                    </a:lnT>
                    <a:lnB w="12700" cap="flat" cmpd="sng">
                      <a:solidFill>
                        <a:schemeClr val="dk2"/>
                      </a:solidFill>
                      <a:prstDash val="solid"/>
                      <a:round/>
                      <a:headEnd type="none" w="med" len="med"/>
                      <a:tailEnd type="none" w="med" len="med"/>
                    </a:lnB>
                    <a:solidFill>
                      <a:srgbClr val="E7EBF5"/>
                    </a:solidFill>
                  </a:tcPr>
                </a:tc>
                <a:tc>
                  <a:txBody>
                    <a:bodyPr/>
                    <a:lstStyle/>
                    <a:p>
                      <a:pPr marL="0" marR="0" lvl="0" indent="0" algn="l" rtl="0">
                        <a:lnSpc>
                          <a:spcPct val="100000"/>
                        </a:lnSpc>
                        <a:spcBef>
                          <a:spcPts val="0"/>
                        </a:spcBef>
                        <a:spcAft>
                          <a:spcPts val="0"/>
                        </a:spcAft>
                        <a:buClr>
                          <a:srgbClr val="000000"/>
                        </a:buClr>
                        <a:buSzPct val="25000"/>
                        <a:buFont typeface="Merriweather"/>
                        <a:buNone/>
                      </a:pPr>
                      <a:r>
                        <a:rPr lang="en-US" sz="1800" b="0" i="0" u="none">
                          <a:solidFill>
                            <a:srgbClr val="000000"/>
                          </a:solidFill>
                          <a:latin typeface="Merriweather"/>
                          <a:ea typeface="Merriweather"/>
                          <a:cs typeface="Merriweather"/>
                          <a:sym typeface="Merriweather"/>
                        </a:rPr>
                        <a:t>Yellow</a:t>
                      </a:r>
                    </a:p>
                  </a:txBody>
                  <a:tcPr marL="0" marR="0" marT="0" marB="0">
                    <a:lnL w="12700" cap="flat" cmpd="sng">
                      <a:solidFill>
                        <a:schemeClr val="dk2"/>
                      </a:solidFill>
                      <a:prstDash val="solid"/>
                      <a:round/>
                      <a:headEnd type="none" w="med" len="med"/>
                      <a:tailEnd type="none" w="med" len="med"/>
                    </a:lnL>
                    <a:lnR w="12700" cap="flat" cmpd="sng">
                      <a:solidFill>
                        <a:schemeClr val="dk2"/>
                      </a:solidFill>
                      <a:prstDash val="solid"/>
                      <a:round/>
                      <a:headEnd type="none" w="med" len="med"/>
                      <a:tailEnd type="none" w="med" len="med"/>
                    </a:lnR>
                    <a:lnT w="12700" cap="flat" cmpd="sng">
                      <a:solidFill>
                        <a:schemeClr val="dk2"/>
                      </a:solidFill>
                      <a:prstDash val="solid"/>
                      <a:round/>
                      <a:headEnd type="none" w="med" len="med"/>
                      <a:tailEnd type="none" w="med" len="med"/>
                    </a:lnT>
                    <a:lnB w="12700" cap="flat" cmpd="sng">
                      <a:solidFill>
                        <a:schemeClr val="dk2"/>
                      </a:solidFill>
                      <a:prstDash val="solid"/>
                      <a:round/>
                      <a:headEnd type="none" w="med" len="med"/>
                      <a:tailEnd type="none" w="med" len="med"/>
                    </a:lnB>
                    <a:solidFill>
                      <a:srgbClr val="E7EBF5"/>
                    </a:solidFill>
                  </a:tcPr>
                </a:tc>
              </a:tr>
              <a:tr h="371475">
                <a:tc>
                  <a:txBody>
                    <a:bodyPr/>
                    <a:lstStyle/>
                    <a:p>
                      <a:pPr marL="0" marR="0" lvl="0" indent="0" algn="l" rtl="0">
                        <a:lnSpc>
                          <a:spcPct val="100000"/>
                        </a:lnSpc>
                        <a:spcBef>
                          <a:spcPts val="0"/>
                        </a:spcBef>
                        <a:spcAft>
                          <a:spcPts val="0"/>
                        </a:spcAft>
                        <a:buClr>
                          <a:srgbClr val="000000"/>
                        </a:buClr>
                        <a:buSzPct val="25000"/>
                        <a:buFont typeface="Merriweather"/>
                        <a:buNone/>
                      </a:pPr>
                      <a:r>
                        <a:rPr lang="en-US" sz="1800" b="0" i="0" u="none">
                          <a:solidFill>
                            <a:srgbClr val="000000"/>
                          </a:solidFill>
                          <a:latin typeface="Merriweather"/>
                          <a:ea typeface="Merriweather"/>
                          <a:cs typeface="Merriweather"/>
                          <a:sym typeface="Merriweather"/>
                        </a:rPr>
                        <a:t>Velouté</a:t>
                      </a:r>
                    </a:p>
                  </a:txBody>
                  <a:tcPr marL="0" marR="0" marT="0" marB="0">
                    <a:lnL w="12700" cap="flat" cmpd="sng">
                      <a:solidFill>
                        <a:schemeClr val="dk2"/>
                      </a:solidFill>
                      <a:prstDash val="solid"/>
                      <a:round/>
                      <a:headEnd type="none" w="med" len="med"/>
                      <a:tailEnd type="none" w="med" len="med"/>
                    </a:lnL>
                    <a:lnR w="12700" cap="flat" cmpd="sng">
                      <a:solidFill>
                        <a:schemeClr val="dk2"/>
                      </a:solidFill>
                      <a:prstDash val="solid"/>
                      <a:round/>
                      <a:headEnd type="none" w="med" len="med"/>
                      <a:tailEnd type="none" w="med" len="med"/>
                    </a:lnR>
                    <a:lnT w="12700" cap="flat" cmpd="sng">
                      <a:solidFill>
                        <a:schemeClr val="dk2"/>
                      </a:solidFill>
                      <a:prstDash val="solid"/>
                      <a:round/>
                      <a:headEnd type="none" w="med" len="med"/>
                      <a:tailEnd type="none" w="med" len="med"/>
                    </a:lnT>
                    <a:lnB w="12700" cap="flat" cmpd="sng">
                      <a:solidFill>
                        <a:schemeClr val="dk2"/>
                      </a:solidFill>
                      <a:prstDash val="solid"/>
                      <a:round/>
                      <a:headEnd type="none" w="med" len="med"/>
                      <a:tailEnd type="none" w="med" len="med"/>
                    </a:lnB>
                    <a:solidFill>
                      <a:srgbClr val="CCD5EA"/>
                    </a:solidFill>
                  </a:tcPr>
                </a:tc>
                <a:tc>
                  <a:txBody>
                    <a:bodyPr/>
                    <a:lstStyle/>
                    <a:p>
                      <a:pPr marL="0" marR="0" lvl="0" indent="0" algn="l" rtl="0">
                        <a:lnSpc>
                          <a:spcPct val="100000"/>
                        </a:lnSpc>
                        <a:spcBef>
                          <a:spcPts val="0"/>
                        </a:spcBef>
                        <a:spcAft>
                          <a:spcPts val="0"/>
                        </a:spcAft>
                        <a:buClr>
                          <a:srgbClr val="000000"/>
                        </a:buClr>
                        <a:buSzPct val="25000"/>
                        <a:buFont typeface="Merriweather"/>
                        <a:buNone/>
                      </a:pPr>
                      <a:r>
                        <a:rPr lang="en-US" sz="1800" b="0" i="0" u="none">
                          <a:solidFill>
                            <a:srgbClr val="000000"/>
                          </a:solidFill>
                          <a:latin typeface="Merriweather"/>
                          <a:ea typeface="Merriweather"/>
                          <a:cs typeface="Merriweather"/>
                          <a:sym typeface="Merriweather"/>
                        </a:rPr>
                        <a:t>White Stock</a:t>
                      </a:r>
                    </a:p>
                  </a:txBody>
                  <a:tcPr marL="0" marR="0" marT="0" marB="0">
                    <a:lnL w="12700" cap="flat" cmpd="sng">
                      <a:solidFill>
                        <a:schemeClr val="dk2"/>
                      </a:solidFill>
                      <a:prstDash val="solid"/>
                      <a:round/>
                      <a:headEnd type="none" w="med" len="med"/>
                      <a:tailEnd type="none" w="med" len="med"/>
                    </a:lnL>
                    <a:lnR w="12700" cap="flat" cmpd="sng">
                      <a:solidFill>
                        <a:schemeClr val="dk2"/>
                      </a:solidFill>
                      <a:prstDash val="solid"/>
                      <a:round/>
                      <a:headEnd type="none" w="med" len="med"/>
                      <a:tailEnd type="none" w="med" len="med"/>
                    </a:lnR>
                    <a:lnT w="12700" cap="flat" cmpd="sng">
                      <a:solidFill>
                        <a:schemeClr val="dk2"/>
                      </a:solidFill>
                      <a:prstDash val="solid"/>
                      <a:round/>
                      <a:headEnd type="none" w="med" len="med"/>
                      <a:tailEnd type="none" w="med" len="med"/>
                    </a:lnT>
                    <a:lnB w="12700" cap="flat" cmpd="sng">
                      <a:solidFill>
                        <a:schemeClr val="dk2"/>
                      </a:solidFill>
                      <a:prstDash val="solid"/>
                      <a:round/>
                      <a:headEnd type="none" w="med" len="med"/>
                      <a:tailEnd type="none" w="med" len="med"/>
                    </a:lnB>
                    <a:solidFill>
                      <a:srgbClr val="CCD5EA"/>
                    </a:solidFill>
                  </a:tcPr>
                </a:tc>
                <a:tc>
                  <a:txBody>
                    <a:bodyPr/>
                    <a:lstStyle/>
                    <a:p>
                      <a:pPr marL="0" marR="0" lvl="0" indent="0" algn="l" rtl="0">
                        <a:lnSpc>
                          <a:spcPct val="100000"/>
                        </a:lnSpc>
                        <a:spcBef>
                          <a:spcPts val="0"/>
                        </a:spcBef>
                        <a:spcAft>
                          <a:spcPts val="0"/>
                        </a:spcAft>
                        <a:buClr>
                          <a:srgbClr val="000000"/>
                        </a:buClr>
                        <a:buSzPct val="25000"/>
                        <a:buFont typeface="Merriweather"/>
                        <a:buNone/>
                      </a:pPr>
                      <a:r>
                        <a:rPr lang="en-US" sz="1800" b="0" i="0" u="none">
                          <a:solidFill>
                            <a:srgbClr val="000000"/>
                          </a:solidFill>
                          <a:latin typeface="Merriweather"/>
                          <a:ea typeface="Merriweather"/>
                          <a:cs typeface="Merriweather"/>
                          <a:sym typeface="Merriweather"/>
                        </a:rPr>
                        <a:t>Blond roux</a:t>
                      </a:r>
                    </a:p>
                  </a:txBody>
                  <a:tcPr marL="0" marR="0" marT="0" marB="0">
                    <a:lnL w="12700" cap="flat" cmpd="sng">
                      <a:solidFill>
                        <a:schemeClr val="dk2"/>
                      </a:solidFill>
                      <a:prstDash val="solid"/>
                      <a:round/>
                      <a:headEnd type="none" w="med" len="med"/>
                      <a:tailEnd type="none" w="med" len="med"/>
                    </a:lnL>
                    <a:lnR w="12700" cap="flat" cmpd="sng">
                      <a:solidFill>
                        <a:schemeClr val="dk2"/>
                      </a:solidFill>
                      <a:prstDash val="solid"/>
                      <a:round/>
                      <a:headEnd type="none" w="med" len="med"/>
                      <a:tailEnd type="none" w="med" len="med"/>
                    </a:lnR>
                    <a:lnT w="12700" cap="flat" cmpd="sng">
                      <a:solidFill>
                        <a:schemeClr val="dk2"/>
                      </a:solidFill>
                      <a:prstDash val="solid"/>
                      <a:round/>
                      <a:headEnd type="none" w="med" len="med"/>
                      <a:tailEnd type="none" w="med" len="med"/>
                    </a:lnT>
                    <a:lnB w="12700" cap="flat" cmpd="sng">
                      <a:solidFill>
                        <a:schemeClr val="dk2"/>
                      </a:solidFill>
                      <a:prstDash val="solid"/>
                      <a:round/>
                      <a:headEnd type="none" w="med" len="med"/>
                      <a:tailEnd type="none" w="med" len="med"/>
                    </a:lnB>
                    <a:solidFill>
                      <a:srgbClr val="CCD5EA"/>
                    </a:solidFill>
                  </a:tcPr>
                </a:tc>
                <a:tc>
                  <a:txBody>
                    <a:bodyPr/>
                    <a:lstStyle/>
                    <a:p>
                      <a:pPr marL="0" marR="0" lvl="0" indent="0" algn="l" rtl="0">
                        <a:lnSpc>
                          <a:spcPct val="100000"/>
                        </a:lnSpc>
                        <a:spcBef>
                          <a:spcPts val="0"/>
                        </a:spcBef>
                        <a:spcAft>
                          <a:spcPts val="0"/>
                        </a:spcAft>
                        <a:buClr>
                          <a:srgbClr val="000000"/>
                        </a:buClr>
                        <a:buSzPct val="25000"/>
                        <a:buFont typeface="Merriweather"/>
                        <a:buNone/>
                      </a:pPr>
                      <a:r>
                        <a:rPr lang="en-US" sz="1800" b="0" i="0" u="none">
                          <a:solidFill>
                            <a:srgbClr val="000000"/>
                          </a:solidFill>
                          <a:latin typeface="Merriweather"/>
                          <a:ea typeface="Merriweather"/>
                          <a:cs typeface="Merriweather"/>
                          <a:sym typeface="Merriweather"/>
                        </a:rPr>
                        <a:t>Amber</a:t>
                      </a:r>
                    </a:p>
                  </a:txBody>
                  <a:tcPr marL="0" marR="0" marT="0" marB="0">
                    <a:lnL w="12700" cap="flat" cmpd="sng">
                      <a:solidFill>
                        <a:schemeClr val="dk2"/>
                      </a:solidFill>
                      <a:prstDash val="solid"/>
                      <a:round/>
                      <a:headEnd type="none" w="med" len="med"/>
                      <a:tailEnd type="none" w="med" len="med"/>
                    </a:lnL>
                    <a:lnR w="12700" cap="flat" cmpd="sng">
                      <a:solidFill>
                        <a:schemeClr val="dk2"/>
                      </a:solidFill>
                      <a:prstDash val="solid"/>
                      <a:round/>
                      <a:headEnd type="none" w="med" len="med"/>
                      <a:tailEnd type="none" w="med" len="med"/>
                    </a:lnR>
                    <a:lnT w="12700" cap="flat" cmpd="sng">
                      <a:solidFill>
                        <a:schemeClr val="dk2"/>
                      </a:solidFill>
                      <a:prstDash val="solid"/>
                      <a:round/>
                      <a:headEnd type="none" w="med" len="med"/>
                      <a:tailEnd type="none" w="med" len="med"/>
                    </a:lnT>
                    <a:lnB w="12700" cap="flat" cmpd="sng">
                      <a:solidFill>
                        <a:schemeClr val="dk2"/>
                      </a:solidFill>
                      <a:prstDash val="solid"/>
                      <a:round/>
                      <a:headEnd type="none" w="med" len="med"/>
                      <a:tailEnd type="none" w="med" len="med"/>
                    </a:lnB>
                    <a:solidFill>
                      <a:srgbClr val="CCD5EA"/>
                    </a:solidFill>
                  </a:tcPr>
                </a:tc>
              </a:tr>
            </a:tbl>
          </a:graphicData>
        </a:graphic>
      </p:graphicFrame>
      <p:sp>
        <p:nvSpPr>
          <p:cNvPr id="671" name="Shape 671"/>
          <p:cNvSpPr txBox="1"/>
          <p:nvPr/>
        </p:nvSpPr>
        <p:spPr>
          <a:xfrm>
            <a:off x="609600" y="4572000"/>
            <a:ext cx="7696199" cy="646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ahoma"/>
              <a:buNone/>
            </a:pPr>
            <a:r>
              <a:rPr lang="en-US" sz="1800" b="0" i="0" u="none">
                <a:solidFill>
                  <a:schemeClr val="lt1"/>
                </a:solidFill>
                <a:latin typeface="Tahoma"/>
                <a:ea typeface="Tahoma"/>
                <a:cs typeface="Tahoma"/>
                <a:sym typeface="Tahoma"/>
              </a:rPr>
              <a:t>*Roux-melted fat and flour – used to thicken sauces.  In a white sauce the roux is butter and flour.</a:t>
            </a:r>
          </a:p>
        </p:txBody>
      </p:sp>
    </p:spTree>
  </p:cSld>
  <p:clrMapOvr>
    <a:masterClrMapping/>
  </p:clrMapOvr>
  <p:transition spd="slow">
    <p:cut/>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Shape 6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Casseroles</a:t>
            </a:r>
          </a:p>
        </p:txBody>
      </p:sp>
      <p:sp>
        <p:nvSpPr>
          <p:cNvPr id="677" name="Shape 677"/>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A mixture of several foods baked and served in the same dish</a:t>
            </a:r>
          </a:p>
          <a:p>
            <a:pPr marL="742950" marR="0" lvl="1" indent="-285750" algn="l" rtl="0">
              <a:lnSpc>
                <a:spcPct val="10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Easy</a:t>
            </a:r>
          </a:p>
          <a:p>
            <a:pPr marL="742950" marR="0" lvl="1" indent="-285750" algn="l" rtl="0">
              <a:lnSpc>
                <a:spcPct val="10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Time Saver</a:t>
            </a:r>
          </a:p>
          <a:p>
            <a:pPr marL="742950" marR="0" lvl="1" indent="-285750" algn="l" rtl="0">
              <a:lnSpc>
                <a:spcPct val="10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Complete meal in a dish</a:t>
            </a:r>
          </a:p>
          <a:p>
            <a:pPr marL="742950" marR="0" lvl="1" indent="-285750" algn="l" rtl="0">
              <a:lnSpc>
                <a:spcPct val="10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Economical</a:t>
            </a:r>
          </a:p>
          <a:p>
            <a:pPr marL="742950" marR="0" lvl="1" indent="-285750" algn="l" rtl="0">
              <a:lnSpc>
                <a:spcPct val="10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Large variety-made ahead of time-freeze</a:t>
            </a:r>
          </a:p>
          <a:p>
            <a:pPr marL="742950" marR="0" lvl="1" indent="-285750" algn="l" rtl="0">
              <a:lnSpc>
                <a:spcPct val="10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Requires little effort during cooking process</a:t>
            </a:r>
          </a:p>
          <a:p>
            <a:pPr marL="742950" marR="0" lvl="1" indent="-285750" algn="l" rtl="0">
              <a:lnSpc>
                <a:spcPct val="10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Served in same dish it’s baked in</a:t>
            </a:r>
          </a:p>
          <a:p>
            <a:pPr marL="742950" marR="0" lvl="1" indent="-285750" algn="l" rtl="0">
              <a:lnSpc>
                <a:spcPct val="100000"/>
              </a:lnSpc>
              <a:spcBef>
                <a:spcPts val="480"/>
              </a:spcBef>
              <a:spcAft>
                <a:spcPts val="0"/>
              </a:spcAft>
              <a:buClr>
                <a:schemeClr val="lt1"/>
              </a:buClr>
              <a:buSzPct val="100000"/>
              <a:buFont typeface="Tahoma"/>
              <a:buChar char="–"/>
            </a:pPr>
            <a:r>
              <a:rPr lang="en-US" sz="2400" b="0" i="0" u="none" strike="noStrike" cap="none">
                <a:solidFill>
                  <a:schemeClr val="lt1"/>
                </a:solidFill>
                <a:latin typeface="Tahoma"/>
                <a:ea typeface="Tahoma"/>
                <a:cs typeface="Tahoma"/>
                <a:sym typeface="Tahoma"/>
              </a:rPr>
              <a:t>Leftovers easy to use</a:t>
            </a:r>
          </a:p>
        </p:txBody>
      </p:sp>
    </p:spTree>
  </p:cSld>
  <p:clrMapOvr>
    <a:masterClrMapping/>
  </p:clrMapOvr>
  <p:transition spd="slow">
    <p:cut/>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Shape 68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Food/function in Casseroles</a:t>
            </a:r>
          </a:p>
        </p:txBody>
      </p:sp>
      <p:sp>
        <p:nvSpPr>
          <p:cNvPr id="683" name="Shape 683"/>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Protein </a:t>
            </a:r>
          </a:p>
          <a:p>
            <a:pPr marL="742950" marR="0" lvl="1" indent="-285750" algn="l" rtl="0">
              <a:lnSpc>
                <a:spcPct val="9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main ingredient</a:t>
            </a:r>
          </a:p>
          <a:p>
            <a:pPr marL="1143000" marR="0" lvl="2" indent="-228600" algn="l" rtl="0">
              <a:lnSpc>
                <a:spcPct val="90000"/>
              </a:lnSpc>
              <a:spcBef>
                <a:spcPts val="480"/>
              </a:spcBef>
              <a:spcAft>
                <a:spcPts val="0"/>
              </a:spcAft>
              <a:buClr>
                <a:schemeClr val="hlink"/>
              </a:buClr>
              <a:buSzPct val="100000"/>
              <a:buFont typeface="Noto Sans Symbols"/>
              <a:buChar char="▪"/>
            </a:pPr>
            <a:r>
              <a:rPr lang="en-US" sz="2400" b="0" i="0" u="none" strike="noStrike" cap="none">
                <a:solidFill>
                  <a:schemeClr val="lt1"/>
                </a:solidFill>
                <a:latin typeface="Tahoma"/>
                <a:ea typeface="Tahoma"/>
                <a:cs typeface="Tahoma"/>
                <a:sym typeface="Tahoma"/>
              </a:rPr>
              <a:t> fish, meat, egg, dried beans, cheese</a:t>
            </a:r>
          </a:p>
          <a:p>
            <a:pPr marL="342900" marR="0" lvl="0" indent="-342900" algn="l" rtl="0">
              <a:lnSpc>
                <a:spcPct val="9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*Carbohydrate/starch </a:t>
            </a:r>
          </a:p>
          <a:p>
            <a:pPr marL="742950" marR="0" lvl="1" indent="-285750" algn="l" rtl="0">
              <a:lnSpc>
                <a:spcPct val="9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substance/body</a:t>
            </a:r>
          </a:p>
          <a:p>
            <a:pPr marL="1143000" marR="0" lvl="2" indent="-228600" algn="l" rtl="0">
              <a:lnSpc>
                <a:spcPct val="90000"/>
              </a:lnSpc>
              <a:spcBef>
                <a:spcPts val="480"/>
              </a:spcBef>
              <a:spcAft>
                <a:spcPts val="0"/>
              </a:spcAft>
              <a:buClr>
                <a:schemeClr val="hlink"/>
              </a:buClr>
              <a:buSzPct val="100000"/>
              <a:buFont typeface="Noto Sans Symbols"/>
              <a:buChar char="▪"/>
            </a:pPr>
            <a:r>
              <a:rPr lang="en-US" sz="2400" b="0" i="0" u="none" strike="noStrike" cap="none">
                <a:solidFill>
                  <a:schemeClr val="lt1"/>
                </a:solidFill>
                <a:latin typeface="Tahoma"/>
                <a:ea typeface="Tahoma"/>
                <a:cs typeface="Tahoma"/>
                <a:sym typeface="Tahoma"/>
              </a:rPr>
              <a:t>*Used as extender</a:t>
            </a:r>
          </a:p>
          <a:p>
            <a:pPr marL="1143000" marR="0" lvl="2" indent="-228600" algn="l" rtl="0">
              <a:lnSpc>
                <a:spcPct val="90000"/>
              </a:lnSpc>
              <a:spcBef>
                <a:spcPts val="480"/>
              </a:spcBef>
              <a:spcAft>
                <a:spcPts val="0"/>
              </a:spcAft>
              <a:buClr>
                <a:schemeClr val="hlink"/>
              </a:buClr>
              <a:buSzPct val="100000"/>
              <a:buFont typeface="Noto Sans Symbols"/>
              <a:buChar char="▪"/>
            </a:pPr>
            <a:r>
              <a:rPr lang="en-US" sz="2400" b="0" i="0" u="none" strike="noStrike" cap="none">
                <a:solidFill>
                  <a:schemeClr val="lt1"/>
                </a:solidFill>
                <a:latin typeface="Tahoma"/>
                <a:ea typeface="Tahoma"/>
                <a:cs typeface="Tahoma"/>
                <a:sym typeface="Tahoma"/>
              </a:rPr>
              <a:t>Adds energy through carbohydrates</a:t>
            </a:r>
          </a:p>
          <a:p>
            <a:pPr marL="342900" marR="0" lvl="0" indent="-342900" algn="l" rtl="0">
              <a:lnSpc>
                <a:spcPct val="9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Undercook rice and pastas so they can continue to cook during baking process </a:t>
            </a:r>
          </a:p>
        </p:txBody>
      </p:sp>
    </p:spTree>
  </p:cSld>
  <p:clrMapOvr>
    <a:masterClrMapping/>
  </p:clrMapOvr>
  <p:transition spd="slow">
    <p:cut/>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Shape 68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000" b="0" i="0" u="none" strike="noStrike" cap="none">
                <a:solidFill>
                  <a:schemeClr val="lt2"/>
                </a:solidFill>
                <a:latin typeface="Tahoma"/>
                <a:ea typeface="Tahoma"/>
                <a:cs typeface="Tahoma"/>
                <a:sym typeface="Tahoma"/>
              </a:rPr>
              <a:t>Food/Functions in Casseroles cont.</a:t>
            </a:r>
          </a:p>
        </p:txBody>
      </p:sp>
      <p:sp>
        <p:nvSpPr>
          <p:cNvPr id="689" name="Shape 689"/>
          <p:cNvSpPr txBox="1">
            <a:spLocks noGrp="1"/>
          </p:cNvSpPr>
          <p:nvPr>
            <p:ph type="body" idx="1"/>
          </p:nvPr>
        </p:nvSpPr>
        <p:spPr>
          <a:xfrm>
            <a:off x="381000" y="1447800"/>
            <a:ext cx="8229600" cy="4495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Vegetables</a:t>
            </a:r>
          </a:p>
          <a:p>
            <a:pPr marL="742950" marR="0" lvl="1" indent="-285750" algn="l" rtl="0">
              <a:lnSpc>
                <a:spcPct val="9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Add contrast in color</a:t>
            </a:r>
          </a:p>
          <a:p>
            <a:pPr marL="742950" marR="0" lvl="1" indent="-285750" algn="l" rtl="0">
              <a:lnSpc>
                <a:spcPct val="9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Texture</a:t>
            </a:r>
          </a:p>
          <a:p>
            <a:pPr marL="742950" marR="0" lvl="1" indent="-285750" algn="l" rtl="0">
              <a:lnSpc>
                <a:spcPct val="9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Adds Nutrition</a:t>
            </a:r>
          </a:p>
          <a:p>
            <a:pPr marL="342900" marR="0" lvl="0" indent="-342900" algn="l" rtl="0">
              <a:lnSpc>
                <a:spcPct val="9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*Binder</a:t>
            </a:r>
          </a:p>
          <a:p>
            <a:pPr marL="742950" marR="0" lvl="1" indent="-285750" algn="l" rtl="0">
              <a:lnSpc>
                <a:spcPct val="9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Sauce - Holds ingredients together </a:t>
            </a:r>
          </a:p>
          <a:p>
            <a:pPr marL="342900" marR="0" lvl="0" indent="-342900" algn="l" rtl="0">
              <a:lnSpc>
                <a:spcPct val="9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Toppings</a:t>
            </a:r>
          </a:p>
          <a:p>
            <a:pPr marL="742950" marR="0" lvl="1" indent="-285750" algn="l" rtl="0">
              <a:lnSpc>
                <a:spcPct val="9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Used for color, variety in texture, protects protein ingredients</a:t>
            </a:r>
          </a:p>
          <a:p>
            <a:pPr marL="742950" marR="0" lvl="1" indent="-285750" algn="l" rtl="0">
              <a:lnSpc>
                <a:spcPct val="90000"/>
              </a:lnSpc>
              <a:spcBef>
                <a:spcPts val="560"/>
              </a:spcBef>
              <a:spcAft>
                <a:spcPts val="0"/>
              </a:spcAft>
              <a:buClr>
                <a:schemeClr val="lt1"/>
              </a:buClr>
              <a:buSzPct val="100000"/>
              <a:buFont typeface="Tahoma"/>
              <a:buChar char="–"/>
            </a:pPr>
            <a:r>
              <a:rPr lang="en-US" sz="2800" b="0" i="0" u="none" strike="noStrike" cap="none">
                <a:solidFill>
                  <a:schemeClr val="lt1"/>
                </a:solidFill>
                <a:latin typeface="Tahoma"/>
                <a:ea typeface="Tahoma"/>
                <a:cs typeface="Tahoma"/>
                <a:sym typeface="Tahoma"/>
              </a:rPr>
              <a:t>Examples – Potato chips, bread crumbs, crackers, etc</a:t>
            </a:r>
          </a:p>
        </p:txBody>
      </p:sp>
    </p:spTree>
  </p:cSld>
  <p:clrMapOvr>
    <a:masterClrMapping/>
  </p:clrMapOvr>
  <p:transition spd="slow">
    <p:cut/>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Shape 69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Yeast Breads</a:t>
            </a:r>
          </a:p>
        </p:txBody>
      </p:sp>
      <p:sp>
        <p:nvSpPr>
          <p:cNvPr id="695" name="Shape 695"/>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Rolls</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Loaves</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Deep-fat fried</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Shaping – The process of forming dough into distinctive shapes associated with yeast products</a:t>
            </a:r>
          </a:p>
          <a:p>
            <a:pPr marL="342900" marR="0" lvl="0" indent="-342900" algn="l" rtl="0">
              <a:lnSpc>
                <a:spcPct val="100000"/>
              </a:lnSpc>
              <a:spcBef>
                <a:spcPts val="560"/>
              </a:spcBef>
              <a:spcAft>
                <a:spcPts val="0"/>
              </a:spcAft>
              <a:buClr>
                <a:schemeClr val="hlink"/>
              </a:buClr>
              <a:buSzPct val="80000"/>
              <a:buFont typeface="Noto Sans Symbols"/>
              <a:buNone/>
            </a:pPr>
            <a:endParaRPr sz="2800" b="0" i="0" u="none">
              <a:solidFill>
                <a:schemeClr val="lt1"/>
              </a:solidFill>
              <a:latin typeface="Tahoma"/>
              <a:ea typeface="Tahoma"/>
              <a:cs typeface="Tahoma"/>
              <a:sym typeface="Tahoma"/>
            </a:endParaRP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*Water that is too HOT can kill yeast</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a:solidFill>
                  <a:schemeClr val="lt1"/>
                </a:solidFill>
                <a:latin typeface="Tahoma"/>
                <a:ea typeface="Tahoma"/>
                <a:cs typeface="Tahoma"/>
                <a:sym typeface="Tahoma"/>
              </a:rPr>
              <a:t>* Water that is too COLD won’t activate yeast</a:t>
            </a:r>
          </a:p>
        </p:txBody>
      </p:sp>
    </p:spTree>
  </p:cSld>
  <p:clrMapOvr>
    <a:masterClrMapping/>
  </p:clrMapOvr>
  <p:transition spd="slow">
    <p:cut/>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Shape 70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Ingredients in yeast breads </a:t>
            </a:r>
          </a:p>
        </p:txBody>
      </p:sp>
      <p:sp>
        <p:nvSpPr>
          <p:cNvPr id="701" name="Shape 701"/>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AutoNum type="alphaLcPeriod"/>
            </a:pPr>
            <a:r>
              <a:rPr lang="en-US" sz="2800" b="1" i="0" u="none">
                <a:solidFill>
                  <a:schemeClr val="lt1"/>
                </a:solidFill>
                <a:latin typeface="Tahoma"/>
                <a:ea typeface="Tahoma"/>
                <a:cs typeface="Tahoma"/>
                <a:sym typeface="Tahoma"/>
              </a:rPr>
              <a:t> flour – main ingredient, structure</a:t>
            </a:r>
          </a:p>
          <a:p>
            <a:pPr marL="342900" marR="0" lvl="0" indent="-342900" algn="l" rtl="0">
              <a:lnSpc>
                <a:spcPct val="100000"/>
              </a:lnSpc>
              <a:spcBef>
                <a:spcPts val="560"/>
              </a:spcBef>
              <a:spcAft>
                <a:spcPts val="0"/>
              </a:spcAft>
              <a:buClr>
                <a:schemeClr val="hlink"/>
              </a:buClr>
              <a:buSzPct val="80000"/>
              <a:buFont typeface="Noto Sans Symbols"/>
              <a:buAutoNum type="alphaLcPeriod"/>
            </a:pPr>
            <a:r>
              <a:rPr lang="en-US" sz="2800" b="1" i="0" u="none">
                <a:solidFill>
                  <a:schemeClr val="lt1"/>
                </a:solidFill>
                <a:latin typeface="Tahoma"/>
                <a:ea typeface="Tahoma"/>
                <a:cs typeface="Tahoma"/>
                <a:sym typeface="Tahoma"/>
              </a:rPr>
              <a:t> liquid – provides moisture</a:t>
            </a:r>
          </a:p>
          <a:p>
            <a:pPr marL="342900" marR="0" lvl="0" indent="-342900" algn="l" rtl="0">
              <a:lnSpc>
                <a:spcPct val="100000"/>
              </a:lnSpc>
              <a:spcBef>
                <a:spcPts val="560"/>
              </a:spcBef>
              <a:spcAft>
                <a:spcPts val="0"/>
              </a:spcAft>
              <a:buClr>
                <a:schemeClr val="hlink"/>
              </a:buClr>
              <a:buSzPct val="80000"/>
              <a:buFont typeface="Noto Sans Symbols"/>
              <a:buAutoNum type="alphaLcPeriod"/>
            </a:pPr>
            <a:r>
              <a:rPr lang="en-US" sz="2800" b="1" i="0" u="none">
                <a:solidFill>
                  <a:schemeClr val="lt1"/>
                </a:solidFill>
                <a:latin typeface="Tahoma"/>
                <a:ea typeface="Tahoma"/>
                <a:cs typeface="Tahoma"/>
                <a:sym typeface="Tahoma"/>
              </a:rPr>
              <a:t> salt – flavor, controls rate of yeast growth</a:t>
            </a:r>
          </a:p>
          <a:p>
            <a:pPr marL="342900" marR="0" lvl="0" indent="-342900" algn="l" rtl="0">
              <a:lnSpc>
                <a:spcPct val="100000"/>
              </a:lnSpc>
              <a:spcBef>
                <a:spcPts val="560"/>
              </a:spcBef>
              <a:spcAft>
                <a:spcPts val="0"/>
              </a:spcAft>
              <a:buClr>
                <a:schemeClr val="hlink"/>
              </a:buClr>
              <a:buSzPct val="80000"/>
              <a:buFont typeface="Noto Sans Symbols"/>
              <a:buAutoNum type="alphaLcPeriod"/>
            </a:pPr>
            <a:r>
              <a:rPr lang="en-US" sz="2800" b="0" i="0" u="none">
                <a:solidFill>
                  <a:schemeClr val="lt1"/>
                </a:solidFill>
                <a:latin typeface="Tahoma"/>
                <a:ea typeface="Tahoma"/>
                <a:cs typeface="Tahoma"/>
                <a:sym typeface="Tahoma"/>
              </a:rPr>
              <a:t> y</a:t>
            </a:r>
            <a:r>
              <a:rPr lang="en-US" sz="2800" b="1" i="0" u="none">
                <a:solidFill>
                  <a:schemeClr val="lt1"/>
                </a:solidFill>
                <a:latin typeface="Tahoma"/>
                <a:ea typeface="Tahoma"/>
                <a:cs typeface="Tahoma"/>
                <a:sym typeface="Tahoma"/>
              </a:rPr>
              <a:t>east – leavening agent</a:t>
            </a:r>
          </a:p>
          <a:p>
            <a:pPr marL="342900" marR="0" lvl="0" indent="-342900" algn="l" rtl="0">
              <a:lnSpc>
                <a:spcPct val="100000"/>
              </a:lnSpc>
              <a:spcBef>
                <a:spcPts val="560"/>
              </a:spcBef>
              <a:spcAft>
                <a:spcPts val="0"/>
              </a:spcAft>
              <a:buClr>
                <a:schemeClr val="hlink"/>
              </a:buClr>
              <a:buSzPct val="80000"/>
              <a:buFont typeface="Noto Sans Symbols"/>
              <a:buAutoNum type="alphaLcPeriod"/>
            </a:pPr>
            <a:r>
              <a:rPr lang="en-US" sz="2800" b="1" i="0" u="none">
                <a:solidFill>
                  <a:schemeClr val="lt1"/>
                </a:solidFill>
                <a:latin typeface="Tahoma"/>
                <a:ea typeface="Tahoma"/>
                <a:cs typeface="Tahoma"/>
                <a:sym typeface="Tahoma"/>
              </a:rPr>
              <a:t> fat – tenderness </a:t>
            </a:r>
          </a:p>
          <a:p>
            <a:pPr marL="342900" marR="0" lvl="0" indent="-342900" algn="l" rtl="0">
              <a:lnSpc>
                <a:spcPct val="100000"/>
              </a:lnSpc>
              <a:spcBef>
                <a:spcPts val="560"/>
              </a:spcBef>
              <a:spcAft>
                <a:spcPts val="0"/>
              </a:spcAft>
              <a:buClr>
                <a:schemeClr val="hlink"/>
              </a:buClr>
              <a:buSzPct val="80000"/>
              <a:buFont typeface="Noto Sans Symbols"/>
              <a:buAutoNum type="alphaLcPeriod"/>
            </a:pPr>
            <a:r>
              <a:rPr lang="en-US" sz="2800" b="1" i="0" u="none">
                <a:solidFill>
                  <a:schemeClr val="lt1"/>
                </a:solidFill>
                <a:latin typeface="Tahoma"/>
                <a:ea typeface="Tahoma"/>
                <a:cs typeface="Tahoma"/>
                <a:sym typeface="Tahoma"/>
              </a:rPr>
              <a:t> sugar – sweetness, food for yeast, browning</a:t>
            </a:r>
          </a:p>
          <a:p>
            <a:pPr marL="342900" marR="0" lvl="0" indent="-342900" algn="l" rtl="0">
              <a:lnSpc>
                <a:spcPct val="100000"/>
              </a:lnSpc>
              <a:spcBef>
                <a:spcPts val="560"/>
              </a:spcBef>
              <a:spcAft>
                <a:spcPts val="0"/>
              </a:spcAft>
              <a:buClr>
                <a:schemeClr val="hlink"/>
              </a:buClr>
              <a:buSzPct val="80000"/>
              <a:buFont typeface="Noto Sans Symbols"/>
              <a:buAutoNum type="alphaLcPeriod"/>
            </a:pPr>
            <a:r>
              <a:rPr lang="en-US" sz="2800" b="0" i="0" u="none">
                <a:solidFill>
                  <a:schemeClr val="lt1"/>
                </a:solidFill>
                <a:latin typeface="Tahoma"/>
                <a:ea typeface="Tahoma"/>
                <a:cs typeface="Tahoma"/>
                <a:sym typeface="Tahoma"/>
              </a:rPr>
              <a:t>Eggs – can be used as another “liquid” in bread recipes. Eggs add extra protein, color, richness, and structure (just like the gluten in flour).</a:t>
            </a:r>
            <a:br>
              <a:rPr lang="en-US" sz="2800" b="0" i="0" u="none">
                <a:solidFill>
                  <a:schemeClr val="lt1"/>
                </a:solidFill>
                <a:latin typeface="Tahoma"/>
                <a:ea typeface="Tahoma"/>
                <a:cs typeface="Tahoma"/>
                <a:sym typeface="Tahoma"/>
              </a:rPr>
            </a:br>
            <a:endParaRPr lang="en-US" sz="2800" b="0" i="0" u="none">
              <a:solidFill>
                <a:schemeClr val="lt1"/>
              </a:solidFill>
              <a:latin typeface="Tahoma"/>
              <a:ea typeface="Tahoma"/>
              <a:cs typeface="Tahoma"/>
              <a:sym typeface="Tahoma"/>
            </a:endParaRPr>
          </a:p>
        </p:txBody>
      </p:sp>
    </p:spTree>
  </p:cSld>
  <p:clrMapOvr>
    <a:masterClrMapping/>
  </p:clrMapOvr>
  <p:transition spd="slow">
    <p:cut/>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Shape 70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Yeast Breads</a:t>
            </a:r>
          </a:p>
        </p:txBody>
      </p:sp>
      <p:sp>
        <p:nvSpPr>
          <p:cNvPr id="707" name="Shape 707"/>
          <p:cNvSpPr txBox="1">
            <a:spLocks noGrp="1"/>
          </p:cNvSpPr>
          <p:nvPr>
            <p:ph type="body" idx="1"/>
          </p:nvPr>
        </p:nvSpPr>
        <p:spPr>
          <a:xfrm>
            <a:off x="457200" y="11430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Fermentation – The process in which yeast breaks down sugars into carbon dioxide gas and alcohol, which are necessary for the rising process in products, such as bread</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Kneading - To work dough by pressing and using heel of hands to develop gluten and provide structure. </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Baking/Oven Spring – The sudden rise and expansion of dough as the yeast reacts to the heat of the oven.</a:t>
            </a:r>
          </a:p>
          <a:p>
            <a:pPr marL="342900" marR="0" lvl="0" indent="-342900" algn="l" rtl="0">
              <a:spcBef>
                <a:spcPts val="640"/>
              </a:spcBef>
              <a:spcAft>
                <a:spcPts val="0"/>
              </a:spcAft>
              <a:buClr>
                <a:schemeClr val="hlink"/>
              </a:buClr>
              <a:buSzPct val="80000"/>
              <a:buFont typeface="Noto Sans Symbols"/>
              <a:buNone/>
            </a:pPr>
            <a:endParaRPr sz="3200" b="0" i="0" u="none">
              <a:solidFill>
                <a:schemeClr val="lt1"/>
              </a:solidFill>
              <a:latin typeface="Tahoma"/>
              <a:ea typeface="Tahoma"/>
              <a:cs typeface="Tahoma"/>
              <a:sym typeface="Tahoma"/>
            </a:endParaRPr>
          </a:p>
        </p:txBody>
      </p:sp>
    </p:spTree>
  </p:cSld>
  <p:clrMapOvr>
    <a:masterClrMapping/>
  </p:clrMapOvr>
  <p:transition spd="slow">
    <p:cut/>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Shape 71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Yeast Breads - Proofing</a:t>
            </a:r>
          </a:p>
        </p:txBody>
      </p:sp>
      <p:sp>
        <p:nvSpPr>
          <p:cNvPr id="713" name="Shape 713"/>
          <p:cNvSpPr txBox="1">
            <a:spLocks noGrp="1"/>
          </p:cNvSpPr>
          <p:nvPr>
            <p:ph type="body" idx="1"/>
          </p:nvPr>
        </p:nvSpPr>
        <p:spPr>
          <a:xfrm>
            <a:off x="457200" y="16002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Proofing is the final rise of shaped or panned yeast products before baking</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Ensures proper volume and texture</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Under proofing – poor volume and texture</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Over Proofing – sour flavor, poor volume,  paler color</a:t>
            </a:r>
          </a:p>
          <a:p>
            <a:pPr marL="342900" marR="0" lvl="0" indent="-342900" algn="l" rtl="0">
              <a:spcBef>
                <a:spcPts val="640"/>
              </a:spcBef>
              <a:spcAft>
                <a:spcPts val="0"/>
              </a:spcAft>
              <a:buClr>
                <a:schemeClr val="hlink"/>
              </a:buClr>
              <a:buSzPct val="80000"/>
              <a:buFont typeface="Noto Sans Symbols"/>
              <a:buNone/>
            </a:pPr>
            <a:endParaRPr sz="3200" b="0" i="0" u="none">
              <a:solidFill>
                <a:schemeClr val="lt1"/>
              </a:solidFill>
              <a:latin typeface="Tahoma"/>
              <a:ea typeface="Tahoma"/>
              <a:cs typeface="Tahoma"/>
              <a:sym typeface="Tahoma"/>
            </a:endParaRPr>
          </a:p>
        </p:txBody>
      </p:sp>
    </p:spTree>
  </p:cSld>
  <p:clrMapOvr>
    <a:masterClrMapping/>
  </p:clrMapOvr>
  <p:transition spd="slow">
    <p:cut/>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Shape 71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Pastries</a:t>
            </a:r>
          </a:p>
        </p:txBody>
      </p:sp>
      <p:sp>
        <p:nvSpPr>
          <p:cNvPr id="719" name="Shape 719"/>
          <p:cNvSpPr txBox="1">
            <a:spLocks noGrp="1"/>
          </p:cNvSpPr>
          <p:nvPr>
            <p:ph type="body" idx="1"/>
          </p:nvPr>
        </p:nvSpPr>
        <p:spPr>
          <a:xfrm>
            <a:off x="381000" y="1143000"/>
            <a:ext cx="82296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Mainly a shell to hold a filling</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Ice cold water will make them more flaky</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Sifted flour is lighter</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Double crust - top and bottom crust </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Single crust – only bottom crust</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Pie Shell – bottom pie crust baked before filling</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a:solidFill>
                  <a:schemeClr val="lt1"/>
                </a:solidFill>
                <a:latin typeface="Tahoma"/>
                <a:ea typeface="Tahoma"/>
                <a:cs typeface="Tahoma"/>
                <a:sym typeface="Tahoma"/>
              </a:rPr>
              <a:t>Pastries with foods that spoil (milk products. etc) should be refrigerated</a:t>
            </a:r>
          </a:p>
        </p:txBody>
      </p:sp>
    </p:spTree>
  </p:cSld>
  <p:clrMapOvr>
    <a:masterClrMapping/>
  </p:clrMapOvr>
  <p:transition spd="slow">
    <p:cut/>
  </p:transition>
</p:sld>
</file>

<file path=ppt/theme/theme1.xml><?xml version="1.0" encoding="utf-8"?>
<a:theme xmlns:a="http://schemas.openxmlformats.org/drawingml/2006/main" name="1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5753</Words>
  <Application>Microsoft Office PowerPoint</Application>
  <PresentationFormat>On-screen Show (4:3)</PresentationFormat>
  <Paragraphs>860</Paragraphs>
  <Slides>116</Slides>
  <Notes>116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116</vt:i4>
      </vt:variant>
    </vt:vector>
  </HeadingPairs>
  <TitlesOfParts>
    <vt:vector size="123" baseType="lpstr">
      <vt:lpstr>Arial</vt:lpstr>
      <vt:lpstr>Comic Sans MS</vt:lpstr>
      <vt:lpstr>Noto Sans Symbols</vt:lpstr>
      <vt:lpstr>Tahoma</vt:lpstr>
      <vt:lpstr>Merriweather</vt:lpstr>
      <vt:lpstr>1_Slit</vt:lpstr>
      <vt:lpstr>Slit</vt:lpstr>
      <vt:lpstr>Food and Nutrition 2</vt:lpstr>
      <vt:lpstr>Kitchen Equipment</vt:lpstr>
      <vt:lpstr>PowerPoint Presentation</vt:lpstr>
      <vt:lpstr>PowerPoint Presentation</vt:lpstr>
      <vt:lpstr>PowerPoint Presentation</vt:lpstr>
      <vt:lpstr>Safety Guidelines and Safe Work Habits</vt:lpstr>
      <vt:lpstr>First Aid</vt:lpstr>
      <vt:lpstr>Sanitation Standards </vt:lpstr>
      <vt:lpstr>Food-Borne Illness: </vt:lpstr>
      <vt:lpstr>Types </vt:lpstr>
      <vt:lpstr>Prevention</vt:lpstr>
      <vt:lpstr>Temperature Zones</vt:lpstr>
      <vt:lpstr> ABBREVIATIONS </vt:lpstr>
      <vt:lpstr>EQUIVALENTS  </vt:lpstr>
      <vt:lpstr>DOUBLING AND CUTTING RECIPES </vt:lpstr>
      <vt:lpstr>Food Preparation Terms:</vt:lpstr>
      <vt:lpstr>PowerPoint Presentation</vt:lpstr>
      <vt:lpstr>DIETARY GUIDELINES </vt:lpstr>
      <vt:lpstr>Function and Implementation of Choose MyPlate</vt:lpstr>
      <vt:lpstr>Empty Calories vs Nutrient Dense</vt:lpstr>
      <vt:lpstr>My Plate</vt:lpstr>
      <vt:lpstr>Fruits                    Vegetables</vt:lpstr>
      <vt:lpstr>Milk, Yogurt, Cheese</vt:lpstr>
      <vt:lpstr>Meat, poultry, fish, dry beans, eggs and nuts</vt:lpstr>
      <vt:lpstr>Knife Skills - Basic Safety </vt:lpstr>
      <vt:lpstr>Cutting Board Set</vt:lpstr>
      <vt:lpstr>PowerPoint Presentation</vt:lpstr>
      <vt:lpstr>Required Cuts</vt:lpstr>
      <vt:lpstr>Brunoise</vt:lpstr>
      <vt:lpstr>Macedoine – Small Dice</vt:lpstr>
      <vt:lpstr>Julienne</vt:lpstr>
      <vt:lpstr>Batonnet</vt:lpstr>
      <vt:lpstr>Chiffonade</vt:lpstr>
      <vt:lpstr>Diagonal</vt:lpstr>
      <vt:lpstr>Small Appliances</vt:lpstr>
      <vt:lpstr>Thermometer Calibration</vt:lpstr>
      <vt:lpstr>Fiber</vt:lpstr>
      <vt:lpstr>EXERCISE</vt:lpstr>
      <vt:lpstr>Exercise cont.</vt:lpstr>
      <vt:lpstr>Proper Nutrition Helps:</vt:lpstr>
      <vt:lpstr>Childhood Nutrition</vt:lpstr>
      <vt:lpstr>Prenatal Nutrition</vt:lpstr>
      <vt:lpstr>Teen Nutrition</vt:lpstr>
      <vt:lpstr>Teen Athletes</vt:lpstr>
      <vt:lpstr>Adult Nutrition</vt:lpstr>
      <vt:lpstr>The Aging and The Elderly</vt:lpstr>
      <vt:lpstr>Anemia</vt:lpstr>
      <vt:lpstr>Colon Cancer </vt:lpstr>
      <vt:lpstr>Diabetes  - Causes</vt:lpstr>
      <vt:lpstr>Diabetes – Prevention</vt:lpstr>
      <vt:lpstr>Coronary Heart Disease (CHD) – Causes</vt:lpstr>
      <vt:lpstr>Coronary Heart Disease (CHD) – Prevention</vt:lpstr>
      <vt:lpstr>Osteoporosis – Causes</vt:lpstr>
      <vt:lpstr>Osteoporosis – Prevention</vt:lpstr>
      <vt:lpstr>Obesity - Causes</vt:lpstr>
      <vt:lpstr>Obesity - Risks</vt:lpstr>
      <vt:lpstr>Obesity Prevention</vt:lpstr>
      <vt:lpstr>A Good Meal Includes…</vt:lpstr>
      <vt:lpstr>Remember</vt:lpstr>
      <vt:lpstr>Parts of a Meal:</vt:lpstr>
      <vt:lpstr>Labels - Components</vt:lpstr>
      <vt:lpstr>Low in</vt:lpstr>
      <vt:lpstr>Reduced, less, or fewer</vt:lpstr>
      <vt:lpstr>Good source of</vt:lpstr>
      <vt:lpstr>Organic and natural</vt:lpstr>
      <vt:lpstr>High source of fiber   </vt:lpstr>
      <vt:lpstr>Juice</vt:lpstr>
      <vt:lpstr>Dates on Labels</vt:lpstr>
      <vt:lpstr>Dates on Labels cont.</vt:lpstr>
      <vt:lpstr>Dates on Labels cont.</vt:lpstr>
      <vt:lpstr>**Convenience vs. Homemade</vt:lpstr>
      <vt:lpstr>National vs. Store brand</vt:lpstr>
      <vt:lpstr>*Time Management</vt:lpstr>
      <vt:lpstr>Time Management cont.</vt:lpstr>
      <vt:lpstr>Shopping Tips</vt:lpstr>
      <vt:lpstr>Shopping Guidelines &amp; Advertising Strategies</vt:lpstr>
      <vt:lpstr>Unit pricing/cost per serving</vt:lpstr>
      <vt:lpstr>Unit pricing/cost per serving cont:</vt:lpstr>
      <vt:lpstr>Table Setting</vt:lpstr>
      <vt:lpstr>PowerPoint Presentation</vt:lpstr>
      <vt:lpstr>PowerPoint Presentation</vt:lpstr>
      <vt:lpstr>PowerPoint Presentation</vt:lpstr>
      <vt:lpstr>Dining Etiquette</vt:lpstr>
      <vt:lpstr>Cover</vt:lpstr>
      <vt:lpstr>Types of Salad</vt:lpstr>
      <vt:lpstr>Salad Classification</vt:lpstr>
      <vt:lpstr>Nutrients found in salads</vt:lpstr>
      <vt:lpstr>Salad Making Principles</vt:lpstr>
      <vt:lpstr>Soups – 2 basic types</vt:lpstr>
      <vt:lpstr>Soups</vt:lpstr>
      <vt:lpstr>Mother/Leading/Grand Sauces</vt:lpstr>
      <vt:lpstr>Casseroles</vt:lpstr>
      <vt:lpstr>Food/function in Casseroles</vt:lpstr>
      <vt:lpstr>Food/Functions in Casseroles cont.</vt:lpstr>
      <vt:lpstr>Yeast Breads</vt:lpstr>
      <vt:lpstr>Ingredients in yeast breads </vt:lpstr>
      <vt:lpstr>Yeast Breads</vt:lpstr>
      <vt:lpstr>Yeast Breads - Proofing</vt:lpstr>
      <vt:lpstr>Pastries</vt:lpstr>
      <vt:lpstr>Pastry</vt:lpstr>
      <vt:lpstr>Storage &amp; Handling of Pastries</vt:lpstr>
      <vt:lpstr>Meat - Lean Cuts</vt:lpstr>
      <vt:lpstr>Cooking methods       </vt:lpstr>
      <vt:lpstr>Inspection &amp; Grading - Meat</vt:lpstr>
      <vt:lpstr>Inspecting &amp; Grading - Poultry</vt:lpstr>
      <vt:lpstr>PowerPoint Presentation</vt:lpstr>
      <vt:lpstr>*Dry Heat Cooking </vt:lpstr>
      <vt:lpstr>*Moist Heat Cooking</vt:lpstr>
      <vt:lpstr>Combination Cooking</vt:lpstr>
      <vt:lpstr>Meat Cookery</vt:lpstr>
      <vt:lpstr>Bone Affects Serving Size</vt:lpstr>
      <vt:lpstr>Vocabulary</vt:lpstr>
      <vt:lpstr>Vocabulary cont.</vt:lpstr>
      <vt:lpstr>Vocabulary cont.</vt:lpstr>
      <vt:lpstr>Vocabulary cont.</vt:lpstr>
      <vt:lpstr>Food and Nutrition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and Nutrition 2</dc:title>
  <dc:creator>Shelley Mendenhall</dc:creator>
  <cp:lastModifiedBy>Shelley Mendenhall</cp:lastModifiedBy>
  <cp:revision>1</cp:revision>
  <dcterms:modified xsi:type="dcterms:W3CDTF">2016-05-04T22:38:03Z</dcterms:modified>
</cp:coreProperties>
</file>