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Acme" panose="020B0604020202020204" charset="0"/>
      <p:regular r:id="rId17"/>
    </p:embeddedFont>
    <p:embeddedFont>
      <p:font typeface="Cambria" panose="0204050305040603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Quattrocento Sans" panose="020B0604020202020204" charset="0"/>
      <p:regular r:id="rId26"/>
      <p:bold r:id="rId27"/>
      <p:italic r:id="rId28"/>
      <p:boldItalic r:id="rId29"/>
    </p:embeddedFont>
    <p:embeddedFont>
      <p:font typeface="Source Sans Pr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7648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7467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7467600" cy="4525963"/>
          </a:xfrm>
          <a:prstGeom prst="rect">
            <a:avLst/>
          </a:prstGeom>
          <a:noFill/>
          <a:ln>
            <a:noFill/>
          </a:ln>
        </p:spPr>
        <p:txBody>
          <a:bodyPr lIns="91425" tIns="91425" rIns="91425" bIns="91425" anchor="t" anchorCtr="0"/>
          <a:lstStyle>
            <a:lvl1pPr marL="420624" marR="0" lvl="0" indent="-242823" algn="l" rtl="0">
              <a:spcBef>
                <a:spcPts val="600"/>
              </a:spcBef>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76" marR="0" lvl="1" indent="-129286" algn="l" rtl="0">
              <a:spcBef>
                <a:spcPts val="520"/>
              </a:spcBef>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5839" marR="0" lvl="2" indent="-127000" algn="l" rtl="0">
              <a:spcBef>
                <a:spcPts val="480"/>
              </a:spcBef>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80160" marR="0" lvl="3" indent="-124460" algn="l" rtl="0">
              <a:spcBef>
                <a:spcPts val="400"/>
              </a:spcBef>
              <a:buClr>
                <a:schemeClr val="accent3"/>
              </a:buClr>
              <a:buSzPct val="90000"/>
              <a:buFont typeface="Noto Sans Symbols"/>
              <a:buChar char="●"/>
              <a:defRPr sz="2000" b="0" i="0" u="none" strike="noStrike" cap="none">
                <a:solidFill>
                  <a:schemeClr val="lt1"/>
                </a:solidFill>
                <a:latin typeface="Arial"/>
                <a:ea typeface="Arial"/>
                <a:cs typeface="Arial"/>
                <a:sym typeface="Arial"/>
              </a:defRPr>
            </a:lvl4pPr>
            <a:lvl5pPr marL="1490472" marR="0" lvl="4" indent="-68072" algn="l" rtl="0">
              <a:spcBef>
                <a:spcPts val="400"/>
              </a:spcBef>
              <a:buClr>
                <a:schemeClr val="accent4"/>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7467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928018" y="129381"/>
            <a:ext cx="4525963" cy="7467600"/>
          </a:xfrm>
          <a:prstGeom prst="rect">
            <a:avLst/>
          </a:prstGeom>
          <a:noFill/>
          <a:ln>
            <a:noFill/>
          </a:ln>
        </p:spPr>
        <p:txBody>
          <a:bodyPr lIns="91425" tIns="91425" rIns="91425" bIns="91425" anchor="t" anchorCtr="0"/>
          <a:lstStyle>
            <a:lvl1pPr marL="420624" marR="0" lvl="0" indent="-242823" algn="l" rtl="0">
              <a:spcBef>
                <a:spcPts val="600"/>
              </a:spcBef>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76" marR="0" lvl="1" indent="-129286" algn="l" rtl="0">
              <a:spcBef>
                <a:spcPts val="520"/>
              </a:spcBef>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5839" marR="0" lvl="2" indent="-127000" algn="l" rtl="0">
              <a:spcBef>
                <a:spcPts val="480"/>
              </a:spcBef>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80160" marR="0" lvl="3" indent="-124460" algn="l" rtl="0">
              <a:spcBef>
                <a:spcPts val="400"/>
              </a:spcBef>
              <a:buClr>
                <a:schemeClr val="accent3"/>
              </a:buClr>
              <a:buSzPct val="90000"/>
              <a:buFont typeface="Noto Sans Symbols"/>
              <a:buChar char="●"/>
              <a:defRPr sz="2000" b="0" i="0" u="none" strike="noStrike" cap="none">
                <a:solidFill>
                  <a:schemeClr val="lt1"/>
                </a:solidFill>
                <a:latin typeface="Arial"/>
                <a:ea typeface="Arial"/>
                <a:cs typeface="Arial"/>
                <a:sym typeface="Arial"/>
              </a:defRPr>
            </a:lvl4pPr>
            <a:lvl5pPr marL="1490472" marR="0" lvl="4" indent="-68072" algn="l" rtl="0">
              <a:spcBef>
                <a:spcPts val="400"/>
              </a:spcBef>
              <a:buClr>
                <a:schemeClr val="accent4"/>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420624" marR="0" lvl="0" indent="-242823" algn="l" rtl="0">
              <a:spcBef>
                <a:spcPts val="600"/>
              </a:spcBef>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76" marR="0" lvl="1" indent="-129286" algn="l" rtl="0">
              <a:spcBef>
                <a:spcPts val="520"/>
              </a:spcBef>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5839" marR="0" lvl="2" indent="-127000" algn="l" rtl="0">
              <a:spcBef>
                <a:spcPts val="480"/>
              </a:spcBef>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80160" marR="0" lvl="3" indent="-124460" algn="l" rtl="0">
              <a:spcBef>
                <a:spcPts val="400"/>
              </a:spcBef>
              <a:buClr>
                <a:schemeClr val="accent3"/>
              </a:buClr>
              <a:buSzPct val="90000"/>
              <a:buFont typeface="Noto Sans Symbols"/>
              <a:buChar char="●"/>
              <a:defRPr sz="2000" b="0" i="0" u="none" strike="noStrike" cap="none">
                <a:solidFill>
                  <a:schemeClr val="lt1"/>
                </a:solidFill>
                <a:latin typeface="Arial"/>
                <a:ea typeface="Arial"/>
                <a:cs typeface="Arial"/>
                <a:sym typeface="Arial"/>
              </a:defRPr>
            </a:lvl4pPr>
            <a:lvl5pPr marL="1490472" marR="0" lvl="4" indent="-68072" algn="l" rtl="0">
              <a:spcBef>
                <a:spcPts val="400"/>
              </a:spcBef>
              <a:buClr>
                <a:schemeClr val="accent4"/>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7467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3657600" cy="4525963"/>
          </a:xfrm>
          <a:prstGeom prst="rect">
            <a:avLst/>
          </a:prstGeom>
          <a:noFill/>
          <a:ln>
            <a:noFill/>
          </a:ln>
        </p:spPr>
        <p:txBody>
          <a:bodyPr lIns="91425" tIns="91425" rIns="91425" bIns="91425" anchor="t" anchorCtr="0"/>
          <a:lstStyle>
            <a:lvl1pPr marL="420624" marR="0" lvl="0" indent="-263144" algn="l" rtl="0">
              <a:spcBef>
                <a:spcPts val="520"/>
              </a:spcBef>
              <a:buClr>
                <a:schemeClr val="accent1"/>
              </a:buClr>
              <a:buSzPct val="79999"/>
              <a:buFont typeface="Noto Sans Symbols"/>
              <a:buChar char="⦿"/>
              <a:defRPr sz="2600" b="0" i="0" u="none" strike="noStrike" cap="none">
                <a:solidFill>
                  <a:schemeClr val="lt1"/>
                </a:solidFill>
                <a:latin typeface="Arial"/>
                <a:ea typeface="Arial"/>
                <a:cs typeface="Arial"/>
                <a:sym typeface="Arial"/>
              </a:defRPr>
            </a:lvl1pPr>
            <a:lvl2pPr marL="722376" marR="0" lvl="1" indent="-152146" algn="l" rtl="0">
              <a:spcBef>
                <a:spcPts val="440"/>
              </a:spcBef>
              <a:buClr>
                <a:schemeClr val="accent1"/>
              </a:buClr>
              <a:buSzPct val="90000"/>
              <a:buFont typeface="Noto Sans Symbols"/>
              <a:buChar char="●"/>
              <a:defRPr sz="2200" b="0" i="0" u="none" strike="noStrike" cap="none">
                <a:solidFill>
                  <a:schemeClr val="lt1"/>
                </a:solidFill>
                <a:latin typeface="Arial"/>
                <a:ea typeface="Arial"/>
                <a:cs typeface="Arial"/>
                <a:sym typeface="Arial"/>
              </a:defRPr>
            </a:lvl2pPr>
            <a:lvl3pPr marL="1005839" marR="0" lvl="2" indent="-148589" algn="l" rtl="0">
              <a:spcBef>
                <a:spcPts val="400"/>
              </a:spcBef>
              <a:buClr>
                <a:schemeClr val="accent2"/>
              </a:buClr>
              <a:buSzPct val="85000"/>
              <a:buFont typeface="Arial"/>
              <a:buChar char="○"/>
              <a:defRPr sz="2000" b="0" i="0" u="none" strike="noStrike" cap="none">
                <a:solidFill>
                  <a:schemeClr val="lt1"/>
                </a:solidFill>
                <a:latin typeface="Arial"/>
                <a:ea typeface="Arial"/>
                <a:cs typeface="Arial"/>
                <a:sym typeface="Arial"/>
              </a:defRPr>
            </a:lvl3pPr>
            <a:lvl4pPr marL="1280160" marR="0" lvl="3" indent="-135890" algn="l" rtl="0">
              <a:spcBef>
                <a:spcPts val="360"/>
              </a:spcBef>
              <a:buClr>
                <a:schemeClr val="accent3"/>
              </a:buClr>
              <a:buSzPct val="90000"/>
              <a:buFont typeface="Noto Sans Symbols"/>
              <a:buChar char="●"/>
              <a:defRPr sz="1800" b="0" i="0" u="none" strike="noStrike" cap="none">
                <a:solidFill>
                  <a:schemeClr val="lt1"/>
                </a:solidFill>
                <a:latin typeface="Arial"/>
                <a:ea typeface="Arial"/>
                <a:cs typeface="Arial"/>
                <a:sym typeface="Arial"/>
              </a:defRPr>
            </a:lvl4pPr>
            <a:lvl5pPr marL="1490472" marR="0" lvl="4" indent="-80772" algn="l" rtl="0">
              <a:spcBef>
                <a:spcPts val="360"/>
              </a:spcBef>
              <a:buClr>
                <a:schemeClr val="accent4"/>
              </a:buClr>
              <a:buSzPct val="100000"/>
              <a:buFont typeface="Arial"/>
              <a:buChar char="-"/>
              <a:defRPr sz="18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267200" y="1600200"/>
            <a:ext cx="3657600" cy="4525963"/>
          </a:xfrm>
          <a:prstGeom prst="rect">
            <a:avLst/>
          </a:prstGeom>
          <a:noFill/>
          <a:ln>
            <a:noFill/>
          </a:ln>
        </p:spPr>
        <p:txBody>
          <a:bodyPr lIns="91425" tIns="91425" rIns="91425" bIns="91425" anchor="t" anchorCtr="0"/>
          <a:lstStyle>
            <a:lvl1pPr marL="420624" marR="0" lvl="0" indent="-263144" algn="l" rtl="0">
              <a:spcBef>
                <a:spcPts val="520"/>
              </a:spcBef>
              <a:buClr>
                <a:schemeClr val="accent1"/>
              </a:buClr>
              <a:buSzPct val="79999"/>
              <a:buFont typeface="Noto Sans Symbols"/>
              <a:buChar char="⦿"/>
              <a:defRPr sz="2600" b="0" i="0" u="none" strike="noStrike" cap="none">
                <a:solidFill>
                  <a:schemeClr val="lt1"/>
                </a:solidFill>
                <a:latin typeface="Arial"/>
                <a:ea typeface="Arial"/>
                <a:cs typeface="Arial"/>
                <a:sym typeface="Arial"/>
              </a:defRPr>
            </a:lvl1pPr>
            <a:lvl2pPr marL="722376" marR="0" lvl="1" indent="-152146" algn="l" rtl="0">
              <a:spcBef>
                <a:spcPts val="440"/>
              </a:spcBef>
              <a:buClr>
                <a:schemeClr val="accent1"/>
              </a:buClr>
              <a:buSzPct val="90000"/>
              <a:buFont typeface="Noto Sans Symbols"/>
              <a:buChar char="●"/>
              <a:defRPr sz="2200" b="0" i="0" u="none" strike="noStrike" cap="none">
                <a:solidFill>
                  <a:schemeClr val="lt1"/>
                </a:solidFill>
                <a:latin typeface="Arial"/>
                <a:ea typeface="Arial"/>
                <a:cs typeface="Arial"/>
                <a:sym typeface="Arial"/>
              </a:defRPr>
            </a:lvl2pPr>
            <a:lvl3pPr marL="1005839" marR="0" lvl="2" indent="-148589" algn="l" rtl="0">
              <a:spcBef>
                <a:spcPts val="400"/>
              </a:spcBef>
              <a:buClr>
                <a:schemeClr val="accent2"/>
              </a:buClr>
              <a:buSzPct val="85000"/>
              <a:buFont typeface="Arial"/>
              <a:buChar char="○"/>
              <a:defRPr sz="2000" b="0" i="0" u="none" strike="noStrike" cap="none">
                <a:solidFill>
                  <a:schemeClr val="lt1"/>
                </a:solidFill>
                <a:latin typeface="Arial"/>
                <a:ea typeface="Arial"/>
                <a:cs typeface="Arial"/>
                <a:sym typeface="Arial"/>
              </a:defRPr>
            </a:lvl3pPr>
            <a:lvl4pPr marL="1280160" marR="0" lvl="3" indent="-135890" algn="l" rtl="0">
              <a:spcBef>
                <a:spcPts val="360"/>
              </a:spcBef>
              <a:buClr>
                <a:schemeClr val="accent3"/>
              </a:buClr>
              <a:buSzPct val="90000"/>
              <a:buFont typeface="Noto Sans Symbols"/>
              <a:buChar char="●"/>
              <a:defRPr sz="1800" b="0" i="0" u="none" strike="noStrike" cap="none">
                <a:solidFill>
                  <a:schemeClr val="lt1"/>
                </a:solidFill>
                <a:latin typeface="Arial"/>
                <a:ea typeface="Arial"/>
                <a:cs typeface="Arial"/>
                <a:sym typeface="Arial"/>
              </a:defRPr>
            </a:lvl4pPr>
            <a:lvl5pPr marL="1490472" marR="0" lvl="4" indent="-80772" algn="l" rtl="0">
              <a:spcBef>
                <a:spcPts val="360"/>
              </a:spcBef>
              <a:buClr>
                <a:schemeClr val="accent4"/>
              </a:buClr>
              <a:buSzPct val="100000"/>
              <a:buFont typeface="Arial"/>
              <a:buChar char="-"/>
              <a:defRPr sz="18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7" name="Shape 27"/>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p:nvPr/>
        </p:nvSpPr>
        <p:spPr>
          <a:xfrm>
            <a:off x="0" y="4752126"/>
            <a:ext cx="9144000" cy="2112962"/>
          </a:xfrm>
          <a:custGeom>
            <a:avLst/>
            <a:gdLst/>
            <a:ahLst/>
            <a:cxnLst/>
            <a:rect l="0" t="0" r="0" b="0"/>
            <a:pathLst>
              <a:path w="120000" h="120000" extrusionOk="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Arial"/>
              <a:ea typeface="Arial"/>
              <a:cs typeface="Arial"/>
              <a:sym typeface="Arial"/>
            </a:endParaRPr>
          </a:p>
        </p:txBody>
      </p:sp>
      <p:sp>
        <p:nvSpPr>
          <p:cNvPr id="32" name="Shape 32"/>
          <p:cNvSpPr/>
          <p:nvPr/>
        </p:nvSpPr>
        <p:spPr>
          <a:xfrm>
            <a:off x="6105525" y="0"/>
            <a:ext cx="3038475" cy="6858000"/>
          </a:xfrm>
          <a:custGeom>
            <a:avLst/>
            <a:gdLst/>
            <a:ahLst/>
            <a:cxnLst/>
            <a:rect l="0" t="0" r="0" b="0"/>
            <a:pathLst>
              <a:path w="120000" h="120000" extrusionOk="0">
                <a:moveTo>
                  <a:pt x="120000" y="249"/>
                </a:moveTo>
                <a:lnTo>
                  <a:pt x="120000" y="120000"/>
                </a:lnTo>
                <a:lnTo>
                  <a:pt x="12789" y="119944"/>
                </a:lnTo>
                <a:cubicBezTo>
                  <a:pt x="80752" y="99071"/>
                  <a:pt x="100815" y="44074"/>
                  <a:pt x="0" y="0"/>
                </a:cubicBezTo>
                <a:lnTo>
                  <a:pt x="120000" y="249"/>
                </a:lnTo>
                <a:close/>
              </a:path>
            </a:pathLst>
          </a:custGeom>
          <a:solidFill>
            <a:srgbClr val="5A5A5A">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Arial"/>
              <a:ea typeface="Arial"/>
              <a:cs typeface="Arial"/>
              <a:sym typeface="Arial"/>
            </a:endParaRPr>
          </a:p>
        </p:txBody>
      </p:sp>
      <p:sp>
        <p:nvSpPr>
          <p:cNvPr id="33" name="Shape 33"/>
          <p:cNvSpPr txBox="1">
            <a:spLocks noGrp="1"/>
          </p:cNvSpPr>
          <p:nvPr>
            <p:ph type="ctrTitle"/>
          </p:nvPr>
        </p:nvSpPr>
        <p:spPr>
          <a:xfrm>
            <a:off x="429064" y="3337560"/>
            <a:ext cx="6480048" cy="2301240"/>
          </a:xfrm>
          <a:prstGeom prst="rect">
            <a:avLst/>
          </a:prstGeom>
          <a:noFill/>
          <a:ln>
            <a:noFill/>
          </a:ln>
        </p:spPr>
        <p:txBody>
          <a:bodyPr lIns="91425" tIns="91425" rIns="91425" bIns="91425" anchor="t" anchorCtr="0"/>
          <a:lstStyle>
            <a:lvl1pPr marL="0" marR="0" lvl="0" indent="0" algn="r" rtl="0">
              <a:spcBef>
                <a:spcPts val="0"/>
              </a:spcBef>
              <a:buClr>
                <a:srgbClr val="FF9E63"/>
              </a:buClr>
              <a:buFont typeface="Source Sans Pro"/>
              <a:buNone/>
              <a:defRPr sz="4600" b="1" i="0" u="none" strike="noStrike" cap="none">
                <a:solidFill>
                  <a:srgbClr val="FF9E63"/>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subTitle" idx="1"/>
          </p:nvPr>
        </p:nvSpPr>
        <p:spPr>
          <a:xfrm>
            <a:off x="433050" y="1544812"/>
            <a:ext cx="6480048" cy="1752600"/>
          </a:xfrm>
          <a:prstGeom prst="rect">
            <a:avLst/>
          </a:prstGeom>
          <a:noFill/>
          <a:ln>
            <a:noFill/>
          </a:ln>
        </p:spPr>
        <p:txBody>
          <a:bodyPr lIns="91425" tIns="91425" rIns="91425" bIns="91425" anchor="b" anchorCtr="0"/>
          <a:lstStyle>
            <a:lvl1pPr marL="0" marR="0" lvl="0" indent="0" algn="r" rtl="0">
              <a:spcBef>
                <a:spcPts val="400"/>
              </a:spcBef>
              <a:buClr>
                <a:schemeClr val="accent1"/>
              </a:buClr>
              <a:buFont typeface="Noto Sans Symbols"/>
              <a:buNone/>
              <a:defRPr sz="2000" b="0" i="0" u="none" strike="noStrike" cap="none">
                <a:solidFill>
                  <a:schemeClr val="lt1"/>
                </a:solidFill>
                <a:latin typeface="Arial"/>
                <a:ea typeface="Arial"/>
                <a:cs typeface="Arial"/>
                <a:sym typeface="Arial"/>
              </a:defRPr>
            </a:lvl1pPr>
            <a:lvl2pPr marL="457200" marR="0" lvl="1" indent="0" algn="ctr" rtl="0">
              <a:spcBef>
                <a:spcPts val="520"/>
              </a:spcBef>
              <a:buClr>
                <a:schemeClr val="accent1"/>
              </a:buClr>
              <a:buFont typeface="Noto Sans Symbols"/>
              <a:buNone/>
              <a:defRPr sz="2600" b="0" i="0" u="none" strike="noStrike" cap="none">
                <a:solidFill>
                  <a:schemeClr val="lt1"/>
                </a:solidFill>
                <a:latin typeface="Arial"/>
                <a:ea typeface="Arial"/>
                <a:cs typeface="Arial"/>
                <a:sym typeface="Arial"/>
              </a:defRPr>
            </a:lvl2pPr>
            <a:lvl3pPr marL="914400" marR="0" lvl="2" indent="0" algn="ctr" rtl="0">
              <a:spcBef>
                <a:spcPts val="480"/>
              </a:spcBef>
              <a:buClr>
                <a:schemeClr val="accent2"/>
              </a:buClr>
              <a:buFont typeface="Arial"/>
              <a:buNone/>
              <a:defRPr sz="2400" b="0" i="0" u="none" strike="noStrike" cap="none">
                <a:solidFill>
                  <a:schemeClr val="lt1"/>
                </a:solidFill>
                <a:latin typeface="Arial"/>
                <a:ea typeface="Arial"/>
                <a:cs typeface="Arial"/>
                <a:sym typeface="Arial"/>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Arial"/>
                <a:ea typeface="Arial"/>
                <a:cs typeface="Arial"/>
                <a:sym typeface="Arial"/>
              </a:defRPr>
            </a:lvl4pPr>
            <a:lvl5pPr marL="1828800" marR="0" lvl="4" indent="0" algn="ctr" rtl="0">
              <a:spcBef>
                <a:spcPts val="400"/>
              </a:spcBef>
              <a:buClr>
                <a:schemeClr val="accent4"/>
              </a:buClr>
              <a:buFont typeface="Arial"/>
              <a:buNone/>
              <a:defRPr sz="2000" b="0" i="0" u="none" strike="noStrike" cap="none">
                <a:solidFill>
                  <a:schemeClr val="lt1"/>
                </a:solidFill>
                <a:latin typeface="Arial"/>
                <a:ea typeface="Arial"/>
                <a:cs typeface="Arial"/>
                <a:sym typeface="Arial"/>
              </a:defRPr>
            </a:lvl5pPr>
            <a:lvl6pPr marL="2286000" marR="0" lvl="5" indent="0" algn="ctr" rtl="0">
              <a:spcBef>
                <a:spcPts val="400"/>
              </a:spcBef>
              <a:buClr>
                <a:schemeClr val="accent5"/>
              </a:buClr>
              <a:buFont typeface="Arial"/>
              <a:buNone/>
              <a:defRPr sz="2000" b="0" i="0" u="none" strike="noStrike" cap="none">
                <a:solidFill>
                  <a:schemeClr val="lt1"/>
                </a:solidFill>
                <a:latin typeface="Arial"/>
                <a:ea typeface="Arial"/>
                <a:cs typeface="Arial"/>
                <a:sym typeface="Arial"/>
              </a:defRPr>
            </a:lvl6pPr>
            <a:lvl7pPr marL="2743200" marR="0" lvl="6" indent="0" algn="ctr" rtl="0">
              <a:spcBef>
                <a:spcPts val="360"/>
              </a:spcBef>
              <a:buClr>
                <a:schemeClr val="accent6"/>
              </a:buClr>
              <a:buFont typeface="Arial"/>
              <a:buNone/>
              <a:defRPr sz="1800" b="0" i="0" u="none" strike="noStrike" cap="none">
                <a:solidFill>
                  <a:schemeClr val="lt1"/>
                </a:solidFill>
                <a:latin typeface="Arial"/>
                <a:ea typeface="Arial"/>
                <a:cs typeface="Arial"/>
                <a:sym typeface="Arial"/>
              </a:defRPr>
            </a:lvl7pPr>
            <a:lvl8pPr marL="3200400" marR="0" lvl="7" indent="0" algn="ctr" rtl="0">
              <a:spcBef>
                <a:spcPts val="320"/>
              </a:spcBef>
              <a:buClr>
                <a:schemeClr val="accent6"/>
              </a:buClr>
              <a:buFont typeface="Arial"/>
              <a:buNone/>
              <a:defRPr sz="1600" b="0" i="0" u="none" strike="noStrike" cap="none">
                <a:solidFill>
                  <a:schemeClr val="lt1"/>
                </a:solidFill>
                <a:latin typeface="Arial"/>
                <a:ea typeface="Arial"/>
                <a:cs typeface="Arial"/>
                <a:sym typeface="Arial"/>
              </a:defRPr>
            </a:lvl8pPr>
            <a:lvl9pPr marL="3657600" marR="0" lvl="8" indent="0" algn="ctr" rtl="0">
              <a:spcBef>
                <a:spcPts val="320"/>
              </a:spcBef>
              <a:buClr>
                <a:schemeClr val="accent6"/>
              </a:buClr>
              <a:buFont typeface="Arial"/>
              <a:buNone/>
              <a:defRPr sz="1600" b="0" i="0" u="none" strike="noStrike" cap="none">
                <a:solidFill>
                  <a:schemeClr val="lt1"/>
                </a:solidFill>
                <a:latin typeface="Arial"/>
                <a:ea typeface="Arial"/>
                <a:cs typeface="Arial"/>
                <a:sym typeface="Arial"/>
              </a:defRPr>
            </a:lvl9pPr>
          </a:lstStyle>
          <a:p>
            <a:endParaRPr/>
          </a:p>
        </p:txBody>
      </p:sp>
      <p:sp>
        <p:nvSpPr>
          <p:cNvPr id="35" name="Shape 35"/>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p:nvPr/>
        </p:nvSpPr>
        <p:spPr>
          <a:xfrm>
            <a:off x="0" y="4752126"/>
            <a:ext cx="9144000" cy="2112962"/>
          </a:xfrm>
          <a:custGeom>
            <a:avLst/>
            <a:gdLst/>
            <a:ahLst/>
            <a:cxnLst/>
            <a:rect l="0" t="0" r="0" b="0"/>
            <a:pathLst>
              <a:path w="120000" h="120000" extrusionOk="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Arial"/>
              <a:ea typeface="Arial"/>
              <a:cs typeface="Arial"/>
              <a:sym typeface="Arial"/>
            </a:endParaRPr>
          </a:p>
        </p:txBody>
      </p:sp>
      <p:sp>
        <p:nvSpPr>
          <p:cNvPr id="40" name="Shape 40"/>
          <p:cNvSpPr/>
          <p:nvPr/>
        </p:nvSpPr>
        <p:spPr>
          <a:xfrm>
            <a:off x="6105525" y="0"/>
            <a:ext cx="3038475" cy="6858000"/>
          </a:xfrm>
          <a:custGeom>
            <a:avLst/>
            <a:gdLst/>
            <a:ahLst/>
            <a:cxnLst/>
            <a:rect l="0" t="0" r="0" b="0"/>
            <a:pathLst>
              <a:path w="120000" h="120000" extrusionOk="0">
                <a:moveTo>
                  <a:pt x="120000" y="249"/>
                </a:moveTo>
                <a:lnTo>
                  <a:pt x="120000" y="120000"/>
                </a:lnTo>
                <a:lnTo>
                  <a:pt x="12789" y="119944"/>
                </a:lnTo>
                <a:cubicBezTo>
                  <a:pt x="80752" y="99071"/>
                  <a:pt x="100815" y="44074"/>
                  <a:pt x="0" y="0"/>
                </a:cubicBezTo>
                <a:lnTo>
                  <a:pt x="120000" y="249"/>
                </a:lnTo>
                <a:close/>
              </a:path>
            </a:pathLst>
          </a:custGeom>
          <a:solidFill>
            <a:srgbClr val="5A5A5A">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Arial"/>
              <a:ea typeface="Arial"/>
              <a:cs typeface="Arial"/>
              <a:sym typeface="Arial"/>
            </a:endParaRPr>
          </a:p>
        </p:txBody>
      </p:sp>
      <p:sp>
        <p:nvSpPr>
          <p:cNvPr id="41" name="Shape 41"/>
          <p:cNvSpPr txBox="1">
            <a:spLocks noGrp="1"/>
          </p:cNvSpPr>
          <p:nvPr>
            <p:ph type="title"/>
          </p:nvPr>
        </p:nvSpPr>
        <p:spPr>
          <a:xfrm>
            <a:off x="685800" y="3583837"/>
            <a:ext cx="6629400" cy="1826362"/>
          </a:xfrm>
          <a:prstGeom prst="rect">
            <a:avLst/>
          </a:prstGeom>
          <a:noFill/>
          <a:ln>
            <a:noFill/>
          </a:ln>
        </p:spPr>
        <p:txBody>
          <a:bodyPr lIns="91425" tIns="91425" rIns="91425" bIns="91425" anchor="t" anchorCtr="0"/>
          <a:lstStyle>
            <a:lvl1pPr marL="0" marR="0" lvl="0" indent="0" algn="l" rtl="0">
              <a:spcBef>
                <a:spcPts val="0"/>
              </a:spcBef>
              <a:buClr>
                <a:srgbClr val="FF9E63"/>
              </a:buClr>
              <a:buFont typeface="Source Sans Pro"/>
              <a:buNone/>
              <a:defRPr sz="4200" b="1" i="0" u="none" strike="noStrike" cap="none">
                <a:solidFill>
                  <a:srgbClr val="FF9E63"/>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85800" y="2485800"/>
            <a:ext cx="6629400" cy="1066687"/>
          </a:xfrm>
          <a:prstGeom prst="rect">
            <a:avLst/>
          </a:prstGeom>
          <a:noFill/>
          <a:ln>
            <a:noFill/>
          </a:ln>
        </p:spPr>
        <p:txBody>
          <a:bodyPr lIns="91425" tIns="91425" rIns="91425" bIns="91425" anchor="b" anchorCtr="0"/>
          <a:lstStyle>
            <a:lvl1pPr marL="0" marR="0" lvl="0" indent="0" algn="l" rtl="0">
              <a:spcBef>
                <a:spcPts val="400"/>
              </a:spcBef>
              <a:buClr>
                <a:schemeClr val="accent1"/>
              </a:buClr>
              <a:buFont typeface="Noto Sans Symbols"/>
              <a:buNone/>
              <a:defRPr sz="2000" b="0" i="0" u="none" strike="noStrike" cap="none">
                <a:solidFill>
                  <a:schemeClr val="lt1"/>
                </a:solidFill>
                <a:latin typeface="Arial"/>
                <a:ea typeface="Arial"/>
                <a:cs typeface="Arial"/>
                <a:sym typeface="Arial"/>
              </a:defRPr>
            </a:lvl1pPr>
            <a:lvl2pPr marL="722376" marR="0" lvl="1" indent="-277876" algn="l" rtl="0">
              <a:spcBef>
                <a:spcPts val="360"/>
              </a:spcBef>
              <a:buClr>
                <a:schemeClr val="accent1"/>
              </a:buClr>
              <a:buFont typeface="Noto Sans Symbols"/>
              <a:buNone/>
              <a:defRPr sz="1800" b="0" i="0" u="none" strike="noStrike" cap="none">
                <a:solidFill>
                  <a:schemeClr val="lt1"/>
                </a:solidFill>
                <a:latin typeface="Arial"/>
                <a:ea typeface="Arial"/>
                <a:cs typeface="Arial"/>
                <a:sym typeface="Arial"/>
              </a:defRPr>
            </a:lvl2pPr>
            <a:lvl3pPr marL="1005839" marR="0" lvl="2" indent="-256539" algn="l" rtl="0">
              <a:spcBef>
                <a:spcPts val="320"/>
              </a:spcBef>
              <a:buClr>
                <a:schemeClr val="accent2"/>
              </a:buClr>
              <a:buFont typeface="Arial"/>
              <a:buNone/>
              <a:defRPr sz="1600" b="0" i="0" u="none" strike="noStrike" cap="none">
                <a:solidFill>
                  <a:schemeClr val="lt1"/>
                </a:solidFill>
                <a:latin typeface="Arial"/>
                <a:ea typeface="Arial"/>
                <a:cs typeface="Arial"/>
                <a:sym typeface="Arial"/>
              </a:defRPr>
            </a:lvl3pPr>
            <a:lvl4pPr marL="1280160" marR="0" lvl="3" indent="-238760" algn="l" rtl="0">
              <a:spcBef>
                <a:spcPts val="280"/>
              </a:spcBef>
              <a:buClr>
                <a:schemeClr val="accent3"/>
              </a:buClr>
              <a:buFont typeface="Noto Sans Symbols"/>
              <a:buNone/>
              <a:defRPr sz="1400" b="0" i="0" u="none" strike="noStrike" cap="none">
                <a:solidFill>
                  <a:schemeClr val="lt1"/>
                </a:solidFill>
                <a:latin typeface="Arial"/>
                <a:ea typeface="Arial"/>
                <a:cs typeface="Arial"/>
                <a:sym typeface="Arial"/>
              </a:defRPr>
            </a:lvl4pPr>
            <a:lvl5pPr marL="1490472" marR="0" lvl="4" indent="-195072" algn="l" rtl="0">
              <a:spcBef>
                <a:spcPts val="280"/>
              </a:spcBef>
              <a:buClr>
                <a:schemeClr val="accent4"/>
              </a:buClr>
              <a:buFont typeface="Arial"/>
              <a:buNone/>
              <a:defRPr sz="14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5486400"/>
            <a:ext cx="4040187" cy="838199"/>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Noto Sans Symbols"/>
              <a:buNone/>
              <a:defRPr sz="2400" b="1" i="0" u="none" strike="noStrike" cap="none">
                <a:solidFill>
                  <a:schemeClr val="accent1"/>
                </a:solidFill>
                <a:latin typeface="Arial"/>
                <a:ea typeface="Arial"/>
                <a:cs typeface="Arial"/>
                <a:sym typeface="Arial"/>
              </a:defRPr>
            </a:lvl1pPr>
            <a:lvl2pPr marL="722376" marR="0" lvl="1" indent="-277876" algn="l" rtl="0">
              <a:spcBef>
                <a:spcPts val="400"/>
              </a:spcBef>
              <a:buClr>
                <a:schemeClr val="accent1"/>
              </a:buClr>
              <a:buFont typeface="Noto Sans Symbols"/>
              <a:buNone/>
              <a:defRPr sz="2000" b="1" i="0" u="none" strike="noStrike" cap="none">
                <a:solidFill>
                  <a:schemeClr val="lt1"/>
                </a:solidFill>
                <a:latin typeface="Arial"/>
                <a:ea typeface="Arial"/>
                <a:cs typeface="Arial"/>
                <a:sym typeface="Arial"/>
              </a:defRPr>
            </a:lvl2pPr>
            <a:lvl3pPr marL="1005839" marR="0" lvl="2" indent="-256539" algn="l" rtl="0">
              <a:spcBef>
                <a:spcPts val="360"/>
              </a:spcBef>
              <a:buClr>
                <a:schemeClr val="accent2"/>
              </a:buClr>
              <a:buFont typeface="Arial"/>
              <a:buNone/>
              <a:defRPr sz="1800" b="1" i="0" u="none" strike="noStrike" cap="none">
                <a:solidFill>
                  <a:schemeClr val="lt1"/>
                </a:solidFill>
                <a:latin typeface="Arial"/>
                <a:ea typeface="Arial"/>
                <a:cs typeface="Arial"/>
                <a:sym typeface="Arial"/>
              </a:defRPr>
            </a:lvl3pPr>
            <a:lvl4pPr marL="1280160" marR="0" lvl="3" indent="-238760" algn="l" rtl="0">
              <a:spcBef>
                <a:spcPts val="320"/>
              </a:spcBef>
              <a:buClr>
                <a:schemeClr val="accent3"/>
              </a:buClr>
              <a:buFont typeface="Noto Sans Symbols"/>
              <a:buNone/>
              <a:defRPr sz="1600" b="1" i="0" u="none" strike="noStrike" cap="none">
                <a:solidFill>
                  <a:schemeClr val="lt1"/>
                </a:solidFill>
                <a:latin typeface="Arial"/>
                <a:ea typeface="Arial"/>
                <a:cs typeface="Arial"/>
                <a:sym typeface="Arial"/>
              </a:defRPr>
            </a:lvl4pPr>
            <a:lvl5pPr marL="1490472" marR="0" lvl="4" indent="-195072" algn="l" rtl="0">
              <a:spcBef>
                <a:spcPts val="320"/>
              </a:spcBef>
              <a:buClr>
                <a:schemeClr val="accent4"/>
              </a:buClr>
              <a:buFont typeface="Arial"/>
              <a:buNone/>
              <a:defRPr sz="1600" b="1"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body" idx="2"/>
          </p:nvPr>
        </p:nvSpPr>
        <p:spPr>
          <a:xfrm>
            <a:off x="4645025" y="5486400"/>
            <a:ext cx="4041774" cy="838199"/>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Noto Sans Symbols"/>
              <a:buNone/>
              <a:defRPr sz="2400" b="1" i="0" u="none" strike="noStrike" cap="none">
                <a:solidFill>
                  <a:schemeClr val="accent1"/>
                </a:solidFill>
                <a:latin typeface="Arial"/>
                <a:ea typeface="Arial"/>
                <a:cs typeface="Arial"/>
                <a:sym typeface="Arial"/>
              </a:defRPr>
            </a:lvl1pPr>
            <a:lvl2pPr marL="722376" marR="0" lvl="1" indent="-277876" algn="l" rtl="0">
              <a:spcBef>
                <a:spcPts val="400"/>
              </a:spcBef>
              <a:buClr>
                <a:schemeClr val="accent1"/>
              </a:buClr>
              <a:buFont typeface="Noto Sans Symbols"/>
              <a:buNone/>
              <a:defRPr sz="2000" b="1" i="0" u="none" strike="noStrike" cap="none">
                <a:solidFill>
                  <a:schemeClr val="lt1"/>
                </a:solidFill>
                <a:latin typeface="Arial"/>
                <a:ea typeface="Arial"/>
                <a:cs typeface="Arial"/>
                <a:sym typeface="Arial"/>
              </a:defRPr>
            </a:lvl2pPr>
            <a:lvl3pPr marL="1005839" marR="0" lvl="2" indent="-256539" algn="l" rtl="0">
              <a:spcBef>
                <a:spcPts val="360"/>
              </a:spcBef>
              <a:buClr>
                <a:schemeClr val="accent2"/>
              </a:buClr>
              <a:buFont typeface="Arial"/>
              <a:buNone/>
              <a:defRPr sz="1800" b="1" i="0" u="none" strike="noStrike" cap="none">
                <a:solidFill>
                  <a:schemeClr val="lt1"/>
                </a:solidFill>
                <a:latin typeface="Arial"/>
                <a:ea typeface="Arial"/>
                <a:cs typeface="Arial"/>
                <a:sym typeface="Arial"/>
              </a:defRPr>
            </a:lvl3pPr>
            <a:lvl4pPr marL="1280160" marR="0" lvl="3" indent="-238760" algn="l" rtl="0">
              <a:spcBef>
                <a:spcPts val="320"/>
              </a:spcBef>
              <a:buClr>
                <a:schemeClr val="accent3"/>
              </a:buClr>
              <a:buFont typeface="Noto Sans Symbols"/>
              <a:buNone/>
              <a:defRPr sz="1600" b="1" i="0" u="none" strike="noStrike" cap="none">
                <a:solidFill>
                  <a:schemeClr val="lt1"/>
                </a:solidFill>
                <a:latin typeface="Arial"/>
                <a:ea typeface="Arial"/>
                <a:cs typeface="Arial"/>
                <a:sym typeface="Arial"/>
              </a:defRPr>
            </a:lvl4pPr>
            <a:lvl5pPr marL="1490472" marR="0" lvl="4" indent="-195072" algn="l" rtl="0">
              <a:spcBef>
                <a:spcPts val="320"/>
              </a:spcBef>
              <a:buClr>
                <a:schemeClr val="accent4"/>
              </a:buClr>
              <a:buFont typeface="Arial"/>
              <a:buNone/>
              <a:defRPr sz="1600" b="1"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body" idx="3"/>
          </p:nvPr>
        </p:nvSpPr>
        <p:spPr>
          <a:xfrm>
            <a:off x="457200" y="1516912"/>
            <a:ext cx="4040187" cy="3941762"/>
          </a:xfrm>
          <a:prstGeom prst="rect">
            <a:avLst/>
          </a:prstGeom>
          <a:noFill/>
          <a:ln>
            <a:noFill/>
          </a:ln>
        </p:spPr>
        <p:txBody>
          <a:bodyPr lIns="91425" tIns="91425" rIns="91425" bIns="91425" anchor="t" anchorCtr="0"/>
          <a:lstStyle>
            <a:lvl1pPr marL="420624" marR="0" lvl="0" indent="-273303" algn="l" rtl="0">
              <a:spcBef>
                <a:spcPts val="480"/>
              </a:spcBef>
              <a:buClr>
                <a:schemeClr val="accent1"/>
              </a:buClr>
              <a:buSzPct val="80000"/>
              <a:buFont typeface="Noto Sans Symbols"/>
              <a:buChar char="⦿"/>
              <a:defRPr sz="2400" b="0" i="0" u="none" strike="noStrike" cap="none">
                <a:solidFill>
                  <a:schemeClr val="lt1"/>
                </a:solidFill>
                <a:latin typeface="Arial"/>
                <a:ea typeface="Arial"/>
                <a:cs typeface="Arial"/>
                <a:sym typeface="Arial"/>
              </a:defRPr>
            </a:lvl1pPr>
            <a:lvl2pPr marL="722376" marR="0" lvl="1" indent="-163576" algn="l" rtl="0">
              <a:spcBef>
                <a:spcPts val="400"/>
              </a:spcBef>
              <a:buClr>
                <a:schemeClr val="accent1"/>
              </a:buClr>
              <a:buSzPct val="90000"/>
              <a:buFont typeface="Noto Sans Symbols"/>
              <a:buChar char="●"/>
              <a:defRPr sz="2000" b="0" i="0" u="none" strike="noStrike" cap="none">
                <a:solidFill>
                  <a:schemeClr val="lt1"/>
                </a:solidFill>
                <a:latin typeface="Arial"/>
                <a:ea typeface="Arial"/>
                <a:cs typeface="Arial"/>
                <a:sym typeface="Arial"/>
              </a:defRPr>
            </a:lvl2pPr>
            <a:lvl3pPr marL="1005839" marR="0" lvl="2" indent="-159384" algn="l" rtl="0">
              <a:spcBef>
                <a:spcPts val="360"/>
              </a:spcBef>
              <a:buClr>
                <a:schemeClr val="accent2"/>
              </a:buClr>
              <a:buSzPct val="85000"/>
              <a:buFont typeface="Arial"/>
              <a:buChar char="○"/>
              <a:defRPr sz="1800" b="0" i="0" u="none" strike="noStrike" cap="none">
                <a:solidFill>
                  <a:schemeClr val="lt1"/>
                </a:solidFill>
                <a:latin typeface="Arial"/>
                <a:ea typeface="Arial"/>
                <a:cs typeface="Arial"/>
                <a:sym typeface="Arial"/>
              </a:defRPr>
            </a:lvl3pPr>
            <a:lvl4pPr marL="1280160" marR="0" lvl="3" indent="-147320" algn="l" rtl="0">
              <a:spcBef>
                <a:spcPts val="320"/>
              </a:spcBef>
              <a:buClr>
                <a:schemeClr val="accent3"/>
              </a:buClr>
              <a:buSzPct val="90000"/>
              <a:buFont typeface="Noto Sans Symbols"/>
              <a:buChar char="●"/>
              <a:defRPr sz="1600" b="0" i="0" u="none" strike="noStrike" cap="none">
                <a:solidFill>
                  <a:schemeClr val="lt1"/>
                </a:solidFill>
                <a:latin typeface="Arial"/>
                <a:ea typeface="Arial"/>
                <a:cs typeface="Arial"/>
                <a:sym typeface="Arial"/>
              </a:defRPr>
            </a:lvl4pPr>
            <a:lvl5pPr marL="1490472" marR="0" lvl="4" indent="-93472" algn="l" rtl="0">
              <a:spcBef>
                <a:spcPts val="320"/>
              </a:spcBef>
              <a:buClr>
                <a:schemeClr val="accent4"/>
              </a:buClr>
              <a:buSzPct val="100000"/>
              <a:buFont typeface="Arial"/>
              <a:buChar char="-"/>
              <a:defRPr sz="16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body" idx="4"/>
          </p:nvPr>
        </p:nvSpPr>
        <p:spPr>
          <a:xfrm>
            <a:off x="4645025" y="1516912"/>
            <a:ext cx="4041774" cy="3941762"/>
          </a:xfrm>
          <a:prstGeom prst="rect">
            <a:avLst/>
          </a:prstGeom>
          <a:noFill/>
          <a:ln>
            <a:noFill/>
          </a:ln>
        </p:spPr>
        <p:txBody>
          <a:bodyPr lIns="91425" tIns="91425" rIns="91425" bIns="91425" anchor="t" anchorCtr="0"/>
          <a:lstStyle>
            <a:lvl1pPr marL="420624" marR="0" lvl="0" indent="-273303" algn="l" rtl="0">
              <a:spcBef>
                <a:spcPts val="480"/>
              </a:spcBef>
              <a:buClr>
                <a:schemeClr val="accent1"/>
              </a:buClr>
              <a:buSzPct val="80000"/>
              <a:buFont typeface="Noto Sans Symbols"/>
              <a:buChar char="⦿"/>
              <a:defRPr sz="2400" b="0" i="0" u="none" strike="noStrike" cap="none">
                <a:solidFill>
                  <a:schemeClr val="lt1"/>
                </a:solidFill>
                <a:latin typeface="Arial"/>
                <a:ea typeface="Arial"/>
                <a:cs typeface="Arial"/>
                <a:sym typeface="Arial"/>
              </a:defRPr>
            </a:lvl1pPr>
            <a:lvl2pPr marL="722376" marR="0" lvl="1" indent="-163576" algn="l" rtl="0">
              <a:spcBef>
                <a:spcPts val="400"/>
              </a:spcBef>
              <a:buClr>
                <a:schemeClr val="accent1"/>
              </a:buClr>
              <a:buSzPct val="90000"/>
              <a:buFont typeface="Noto Sans Symbols"/>
              <a:buChar char="●"/>
              <a:defRPr sz="2000" b="0" i="0" u="none" strike="noStrike" cap="none">
                <a:solidFill>
                  <a:schemeClr val="lt1"/>
                </a:solidFill>
                <a:latin typeface="Arial"/>
                <a:ea typeface="Arial"/>
                <a:cs typeface="Arial"/>
                <a:sym typeface="Arial"/>
              </a:defRPr>
            </a:lvl2pPr>
            <a:lvl3pPr marL="1005839" marR="0" lvl="2" indent="-159384" algn="l" rtl="0">
              <a:spcBef>
                <a:spcPts val="360"/>
              </a:spcBef>
              <a:buClr>
                <a:schemeClr val="accent2"/>
              </a:buClr>
              <a:buSzPct val="85000"/>
              <a:buFont typeface="Arial"/>
              <a:buChar char="○"/>
              <a:defRPr sz="1800" b="0" i="0" u="none" strike="noStrike" cap="none">
                <a:solidFill>
                  <a:schemeClr val="lt1"/>
                </a:solidFill>
                <a:latin typeface="Arial"/>
                <a:ea typeface="Arial"/>
                <a:cs typeface="Arial"/>
                <a:sym typeface="Arial"/>
              </a:defRPr>
            </a:lvl3pPr>
            <a:lvl4pPr marL="1280160" marR="0" lvl="3" indent="-147320" algn="l" rtl="0">
              <a:spcBef>
                <a:spcPts val="320"/>
              </a:spcBef>
              <a:buClr>
                <a:schemeClr val="accent3"/>
              </a:buClr>
              <a:buSzPct val="90000"/>
              <a:buFont typeface="Noto Sans Symbols"/>
              <a:buChar char="●"/>
              <a:defRPr sz="1600" b="0" i="0" u="none" strike="noStrike" cap="none">
                <a:solidFill>
                  <a:schemeClr val="lt1"/>
                </a:solidFill>
                <a:latin typeface="Arial"/>
                <a:ea typeface="Arial"/>
                <a:cs typeface="Arial"/>
                <a:sym typeface="Arial"/>
              </a:defRPr>
            </a:lvl4pPr>
            <a:lvl5pPr marL="1490472" marR="0" lvl="4" indent="-93472" algn="l" rtl="0">
              <a:spcBef>
                <a:spcPts val="320"/>
              </a:spcBef>
              <a:buClr>
                <a:schemeClr val="accent4"/>
              </a:buClr>
              <a:buSzPct val="100000"/>
              <a:buFont typeface="Arial"/>
              <a:buChar char="-"/>
              <a:defRPr sz="16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319"/>
            <a:ext cx="7470648"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
        <p:nvSpPr>
          <p:cNvPr id="59" name="Shape 59"/>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1185528"/>
            <a:ext cx="3200399" cy="73025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Source Sans Pro"/>
              <a:buNone/>
              <a:defRPr sz="1800" b="1"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457200" y="214423"/>
            <a:ext cx="2743199" cy="914400"/>
          </a:xfrm>
          <a:prstGeom prst="rect">
            <a:avLst/>
          </a:prstGeom>
          <a:noFill/>
          <a:ln>
            <a:noFill/>
          </a:ln>
        </p:spPr>
        <p:txBody>
          <a:bodyPr lIns="91425" tIns="91425" rIns="91425" bIns="91425" anchor="b" anchorCtr="0"/>
          <a:lstStyle>
            <a:lvl1pPr marL="0" marR="0" lvl="0" indent="0" algn="l" rtl="0">
              <a:spcBef>
                <a:spcPts val="280"/>
              </a:spcBef>
              <a:buClr>
                <a:schemeClr val="accent1"/>
              </a:buClr>
              <a:buFont typeface="Noto Sans Symbols"/>
              <a:buNone/>
              <a:defRPr sz="1400" b="0" i="0" u="none" strike="noStrike" cap="none">
                <a:solidFill>
                  <a:schemeClr val="lt1"/>
                </a:solidFill>
                <a:latin typeface="Arial"/>
                <a:ea typeface="Arial"/>
                <a:cs typeface="Arial"/>
                <a:sym typeface="Arial"/>
              </a:defRPr>
            </a:lvl1pPr>
            <a:lvl2pPr marL="722376" marR="0" lvl="1" indent="-277876" algn="l" rtl="0">
              <a:spcBef>
                <a:spcPts val="240"/>
              </a:spcBef>
              <a:buClr>
                <a:schemeClr val="accent1"/>
              </a:buClr>
              <a:buFont typeface="Noto Sans Symbols"/>
              <a:buNone/>
              <a:defRPr sz="1200" b="0" i="0" u="none" strike="noStrike" cap="none">
                <a:solidFill>
                  <a:schemeClr val="lt1"/>
                </a:solidFill>
                <a:latin typeface="Arial"/>
                <a:ea typeface="Arial"/>
                <a:cs typeface="Arial"/>
                <a:sym typeface="Arial"/>
              </a:defRPr>
            </a:lvl2pPr>
            <a:lvl3pPr marL="1005839" marR="0" lvl="2" indent="-256539" algn="l" rtl="0">
              <a:spcBef>
                <a:spcPts val="200"/>
              </a:spcBef>
              <a:buClr>
                <a:schemeClr val="accent2"/>
              </a:buClr>
              <a:buFont typeface="Arial"/>
              <a:buNone/>
              <a:defRPr sz="1000" b="0" i="0" u="none" strike="noStrike" cap="none">
                <a:solidFill>
                  <a:schemeClr val="lt1"/>
                </a:solidFill>
                <a:latin typeface="Arial"/>
                <a:ea typeface="Arial"/>
                <a:cs typeface="Arial"/>
                <a:sym typeface="Arial"/>
              </a:defRPr>
            </a:lvl3pPr>
            <a:lvl4pPr marL="1280160" marR="0" lvl="3" indent="-238760" algn="l" rtl="0">
              <a:spcBef>
                <a:spcPts val="180"/>
              </a:spcBef>
              <a:buClr>
                <a:schemeClr val="accent3"/>
              </a:buClr>
              <a:buFont typeface="Noto Sans Symbols"/>
              <a:buNone/>
              <a:defRPr sz="900" b="0" i="0" u="none" strike="noStrike" cap="none">
                <a:solidFill>
                  <a:schemeClr val="lt1"/>
                </a:solidFill>
                <a:latin typeface="Arial"/>
                <a:ea typeface="Arial"/>
                <a:cs typeface="Arial"/>
                <a:sym typeface="Arial"/>
              </a:defRPr>
            </a:lvl4pPr>
            <a:lvl5pPr marL="1490472" marR="0" lvl="4" indent="-195072" algn="l" rtl="0">
              <a:spcBef>
                <a:spcPts val="180"/>
              </a:spcBef>
              <a:buClr>
                <a:schemeClr val="accent4"/>
              </a:buClr>
              <a:buFont typeface="Arial"/>
              <a:buNone/>
              <a:defRPr sz="9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1981200"/>
            <a:ext cx="7086600" cy="3809999"/>
          </a:xfrm>
          <a:prstGeom prst="rect">
            <a:avLst/>
          </a:prstGeom>
          <a:noFill/>
          <a:ln>
            <a:noFill/>
          </a:ln>
        </p:spPr>
        <p:txBody>
          <a:bodyPr lIns="91425" tIns="91425" rIns="91425" bIns="91425" anchor="t" anchorCtr="0"/>
          <a:lstStyle>
            <a:lvl1pPr marL="420624" marR="0" lvl="0" indent="-252983" algn="l" rtl="0">
              <a:spcBef>
                <a:spcPts val="560"/>
              </a:spcBef>
              <a:buClr>
                <a:schemeClr val="accent1"/>
              </a:buClr>
              <a:buSzPct val="80000"/>
              <a:buFont typeface="Noto Sans Symbols"/>
              <a:buChar char="⦿"/>
              <a:defRPr sz="2800" b="0" i="0" u="none" strike="noStrike" cap="none">
                <a:solidFill>
                  <a:schemeClr val="lt1"/>
                </a:solidFill>
                <a:latin typeface="Arial"/>
                <a:ea typeface="Arial"/>
                <a:cs typeface="Arial"/>
                <a:sym typeface="Arial"/>
              </a:defRPr>
            </a:lvl1pPr>
            <a:lvl2pPr marL="722376" marR="0" lvl="1" indent="-140716" algn="l" rtl="0">
              <a:spcBef>
                <a:spcPts val="480"/>
              </a:spcBef>
              <a:buClr>
                <a:schemeClr val="accent1"/>
              </a:buClr>
              <a:buSzPct val="90000"/>
              <a:buFont typeface="Noto Sans Symbols"/>
              <a:buChar char="●"/>
              <a:defRPr sz="2400" b="0" i="0" u="none" strike="noStrike" cap="none">
                <a:solidFill>
                  <a:schemeClr val="lt1"/>
                </a:solidFill>
                <a:latin typeface="Arial"/>
                <a:ea typeface="Arial"/>
                <a:cs typeface="Arial"/>
                <a:sym typeface="Arial"/>
              </a:defRPr>
            </a:lvl2pPr>
            <a:lvl3pPr marL="1005839" marR="0" lvl="2" indent="-137794" algn="l" rtl="0">
              <a:spcBef>
                <a:spcPts val="440"/>
              </a:spcBef>
              <a:buClr>
                <a:schemeClr val="accent2"/>
              </a:buClr>
              <a:buSzPct val="85000"/>
              <a:buFont typeface="Arial"/>
              <a:buChar char="○"/>
              <a:defRPr sz="2200" b="0" i="0" u="none" strike="noStrike" cap="none">
                <a:solidFill>
                  <a:schemeClr val="lt1"/>
                </a:solidFill>
                <a:latin typeface="Arial"/>
                <a:ea typeface="Arial"/>
                <a:cs typeface="Arial"/>
                <a:sym typeface="Arial"/>
              </a:defRPr>
            </a:lvl3pPr>
            <a:lvl4pPr marL="1280160" marR="0" lvl="3" indent="-124460" algn="l" rtl="0">
              <a:spcBef>
                <a:spcPts val="400"/>
              </a:spcBef>
              <a:buClr>
                <a:schemeClr val="accent3"/>
              </a:buClr>
              <a:buSzPct val="90000"/>
              <a:buFont typeface="Noto Sans Symbols"/>
              <a:buChar char="●"/>
              <a:defRPr sz="2000" b="0" i="0" u="none" strike="noStrike" cap="none">
                <a:solidFill>
                  <a:schemeClr val="lt1"/>
                </a:solidFill>
                <a:latin typeface="Arial"/>
                <a:ea typeface="Arial"/>
                <a:cs typeface="Arial"/>
                <a:sym typeface="Arial"/>
              </a:defRPr>
            </a:lvl4pPr>
            <a:lvl5pPr marL="1490472" marR="0" lvl="4" indent="-68072" algn="l" rtl="0">
              <a:spcBef>
                <a:spcPts val="400"/>
              </a:spcBef>
              <a:buClr>
                <a:schemeClr val="accent4"/>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156447"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5556732" y="1705708"/>
            <a:ext cx="3053868" cy="1253807"/>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Source Sans Pro"/>
              <a:buNone/>
              <a:defRPr sz="2200" b="1"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1065628" y="1019907"/>
            <a:ext cx="4114800" cy="4114800"/>
          </a:xfrm>
          <a:prstGeom prst="ellipse">
            <a:avLst/>
          </a:prstGeom>
          <a:solidFill>
            <a:srgbClr val="3F454F"/>
          </a:solidFill>
          <a:ln w="50800" cap="flat" cmpd="sng">
            <a:solidFill>
              <a:schemeClr val="dk2"/>
            </a:solidFill>
            <a:prstDash val="solid"/>
            <a:miter/>
            <a:headEnd type="none" w="med" len="med"/>
            <a:tailEnd type="none" w="med" len="med"/>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lt1"/>
                </a:solidFill>
                <a:latin typeface="Arial"/>
                <a:ea typeface="Arial"/>
                <a:cs typeface="Arial"/>
                <a:sym typeface="Arial"/>
              </a:defRPr>
            </a:lvl1pPr>
            <a:lvl2pPr marL="722376" marR="0" lvl="1" indent="-129286" algn="l" rtl="0">
              <a:spcBef>
                <a:spcPts val="520"/>
              </a:spcBef>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5839" marR="0" lvl="2" indent="-127000" algn="l" rtl="0">
              <a:spcBef>
                <a:spcPts val="480"/>
              </a:spcBef>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80160" marR="0" lvl="3" indent="-124460" algn="l" rtl="0">
              <a:spcBef>
                <a:spcPts val="400"/>
              </a:spcBef>
              <a:buClr>
                <a:schemeClr val="accent3"/>
              </a:buClr>
              <a:buSzPct val="90000"/>
              <a:buFont typeface="Noto Sans Symbols"/>
              <a:buChar char="●"/>
              <a:defRPr sz="2000" b="0" i="0" u="none" strike="noStrike" cap="none">
                <a:solidFill>
                  <a:schemeClr val="lt1"/>
                </a:solidFill>
                <a:latin typeface="Arial"/>
                <a:ea typeface="Arial"/>
                <a:cs typeface="Arial"/>
                <a:sym typeface="Arial"/>
              </a:defRPr>
            </a:lvl4pPr>
            <a:lvl5pPr marL="1490472" marR="0" lvl="4" indent="-68072" algn="l" rtl="0">
              <a:spcBef>
                <a:spcPts val="400"/>
              </a:spcBef>
              <a:buClr>
                <a:schemeClr val="accent4"/>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5556733" y="2998765"/>
            <a:ext cx="3053865" cy="2663482"/>
          </a:xfrm>
          <a:prstGeom prst="rect">
            <a:avLst/>
          </a:prstGeom>
          <a:noFill/>
          <a:ln>
            <a:noFill/>
          </a:ln>
        </p:spPr>
        <p:txBody>
          <a:bodyPr lIns="91425" tIns="91425" rIns="91425" bIns="91425" anchor="t" anchorCtr="0"/>
          <a:lstStyle>
            <a:lvl1pPr marL="0" marR="0" lvl="0" indent="0" algn="l" rtl="0">
              <a:spcBef>
                <a:spcPts val="240"/>
              </a:spcBef>
              <a:buClr>
                <a:schemeClr val="accent1"/>
              </a:buClr>
              <a:buFont typeface="Noto Sans Symbols"/>
              <a:buNone/>
              <a:defRPr sz="1200" b="0" i="0" u="none" strike="noStrike" cap="none">
                <a:solidFill>
                  <a:schemeClr val="lt1"/>
                </a:solidFill>
                <a:latin typeface="Arial"/>
                <a:ea typeface="Arial"/>
                <a:cs typeface="Arial"/>
                <a:sym typeface="Arial"/>
              </a:defRPr>
            </a:lvl1pPr>
            <a:lvl2pPr marL="722376" marR="0" lvl="1" indent="-277876" algn="l" rtl="0">
              <a:spcBef>
                <a:spcPts val="240"/>
              </a:spcBef>
              <a:buClr>
                <a:schemeClr val="accent1"/>
              </a:buClr>
              <a:buFont typeface="Noto Sans Symbols"/>
              <a:buNone/>
              <a:defRPr sz="1200" b="0" i="0" u="none" strike="noStrike" cap="none">
                <a:solidFill>
                  <a:schemeClr val="lt1"/>
                </a:solidFill>
                <a:latin typeface="Arial"/>
                <a:ea typeface="Arial"/>
                <a:cs typeface="Arial"/>
                <a:sym typeface="Arial"/>
              </a:defRPr>
            </a:lvl2pPr>
            <a:lvl3pPr marL="1005839" marR="0" lvl="2" indent="-256539" algn="l" rtl="0">
              <a:spcBef>
                <a:spcPts val="200"/>
              </a:spcBef>
              <a:buClr>
                <a:schemeClr val="accent2"/>
              </a:buClr>
              <a:buFont typeface="Arial"/>
              <a:buNone/>
              <a:defRPr sz="1000" b="0" i="0" u="none" strike="noStrike" cap="none">
                <a:solidFill>
                  <a:schemeClr val="lt1"/>
                </a:solidFill>
                <a:latin typeface="Arial"/>
                <a:ea typeface="Arial"/>
                <a:cs typeface="Arial"/>
                <a:sym typeface="Arial"/>
              </a:defRPr>
            </a:lvl3pPr>
            <a:lvl4pPr marL="1280160" marR="0" lvl="3" indent="-238760" algn="l" rtl="0">
              <a:spcBef>
                <a:spcPts val="180"/>
              </a:spcBef>
              <a:buClr>
                <a:schemeClr val="accent3"/>
              </a:buClr>
              <a:buFont typeface="Noto Sans Symbols"/>
              <a:buNone/>
              <a:defRPr sz="900" b="0" i="0" u="none" strike="noStrike" cap="none">
                <a:solidFill>
                  <a:schemeClr val="lt1"/>
                </a:solidFill>
                <a:latin typeface="Arial"/>
                <a:ea typeface="Arial"/>
                <a:cs typeface="Arial"/>
                <a:sym typeface="Arial"/>
              </a:defRPr>
            </a:lvl4pPr>
            <a:lvl5pPr marL="1490472" marR="0" lvl="4" indent="-195072" algn="l" rtl="0">
              <a:spcBef>
                <a:spcPts val="180"/>
              </a:spcBef>
              <a:buClr>
                <a:schemeClr val="accent4"/>
              </a:buClr>
              <a:buFont typeface="Arial"/>
              <a:buNone/>
              <a:defRPr sz="9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a:solidFill>
                  <a:srgbClr val="BAB172"/>
                </a:solidFill>
                <a:latin typeface="Arial"/>
                <a:ea typeface="Arial"/>
                <a:cs typeface="Arial"/>
                <a:sym typeface="Arial"/>
              </a:rPr>
              <a:t>‹#›</a:t>
            </a:fld>
            <a:endParaRPr lang="en-US" sz="1000">
              <a:solidFill>
                <a:srgbClr val="BAB17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9"/>
        <p:cNvGrpSpPr/>
        <p:nvPr/>
      </p:nvGrpSpPr>
      <p:grpSpPr>
        <a:xfrm>
          <a:off x="0" y="0"/>
          <a:ext cx="0" cy="0"/>
          <a:chOff x="0" y="0"/>
          <a:chExt cx="0" cy="0"/>
        </a:xfrm>
      </p:grpSpPr>
      <p:sp>
        <p:nvSpPr>
          <p:cNvPr id="10" name="Shape 10"/>
          <p:cNvSpPr/>
          <p:nvPr/>
        </p:nvSpPr>
        <p:spPr>
          <a:xfrm>
            <a:off x="0" y="4752126"/>
            <a:ext cx="9144000" cy="2112962"/>
          </a:xfrm>
          <a:custGeom>
            <a:avLst/>
            <a:gdLst/>
            <a:ahLst/>
            <a:cxnLst/>
            <a:rect l="0" t="0" r="0" b="0"/>
            <a:pathLst>
              <a:path w="120000" h="120000" extrusionOk="0">
                <a:moveTo>
                  <a:pt x="0" y="96108"/>
                </a:moveTo>
                <a:lnTo>
                  <a:pt x="0" y="119999"/>
                </a:lnTo>
                <a:lnTo>
                  <a:pt x="120000" y="119999"/>
                </a:lnTo>
                <a:lnTo>
                  <a:pt x="120000" y="0"/>
                </a:lnTo>
                <a:cubicBezTo>
                  <a:pt x="67083" y="108730"/>
                  <a:pt x="46875" y="103320"/>
                  <a:pt x="0" y="96108"/>
                </a:cubicBezTo>
                <a:close/>
              </a:path>
            </a:pathLst>
          </a:custGeom>
          <a:solidFill>
            <a:srgbClr val="7B7B7B">
              <a:alpha val="44705"/>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Arial"/>
              <a:ea typeface="Arial"/>
              <a:cs typeface="Arial"/>
              <a:sym typeface="Arial"/>
            </a:endParaRPr>
          </a:p>
        </p:txBody>
      </p:sp>
      <p:sp>
        <p:nvSpPr>
          <p:cNvPr id="11" name="Shape 11"/>
          <p:cNvSpPr/>
          <p:nvPr/>
        </p:nvSpPr>
        <p:spPr>
          <a:xfrm>
            <a:off x="7315200" y="0"/>
            <a:ext cx="1828800" cy="6858000"/>
          </a:xfrm>
          <a:custGeom>
            <a:avLst/>
            <a:gdLst/>
            <a:ahLst/>
            <a:cxnLst/>
            <a:rect l="0" t="0" r="0" b="0"/>
            <a:pathLst>
              <a:path w="120000" h="120000" extrusionOk="0">
                <a:moveTo>
                  <a:pt x="120000" y="249"/>
                </a:moveTo>
                <a:lnTo>
                  <a:pt x="120000" y="120000"/>
                </a:lnTo>
                <a:lnTo>
                  <a:pt x="12789" y="119944"/>
                </a:lnTo>
                <a:cubicBezTo>
                  <a:pt x="80752" y="99071"/>
                  <a:pt x="130532" y="48066"/>
                  <a:pt x="0" y="0"/>
                </a:cubicBezTo>
                <a:lnTo>
                  <a:pt x="120000" y="249"/>
                </a:lnTo>
                <a:close/>
              </a:path>
            </a:pathLst>
          </a:custGeom>
          <a:solidFill>
            <a:srgbClr val="5A5A5A">
              <a:alpha val="40000"/>
            </a:srgbClr>
          </a:solid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Arial"/>
              <a:ea typeface="Arial"/>
              <a:cs typeface="Arial"/>
              <a:sym typeface="Arial"/>
            </a:endParaRPr>
          </a:p>
        </p:txBody>
      </p:sp>
      <p:sp>
        <p:nvSpPr>
          <p:cNvPr id="12" name="Shape 12"/>
          <p:cNvSpPr txBox="1">
            <a:spLocks noGrp="1"/>
          </p:cNvSpPr>
          <p:nvPr>
            <p:ph type="title"/>
          </p:nvPr>
        </p:nvSpPr>
        <p:spPr>
          <a:xfrm>
            <a:off x="457200" y="274637"/>
            <a:ext cx="7467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Source Sans Pro"/>
              <a:buNone/>
              <a:defRPr sz="46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600200"/>
            <a:ext cx="7467600" cy="4525963"/>
          </a:xfrm>
          <a:prstGeom prst="rect">
            <a:avLst/>
          </a:prstGeom>
          <a:noFill/>
          <a:ln>
            <a:noFill/>
          </a:ln>
        </p:spPr>
        <p:txBody>
          <a:bodyPr lIns="91425" tIns="91425" rIns="91425" bIns="91425" anchor="t" anchorCtr="0"/>
          <a:lstStyle>
            <a:lvl1pPr marL="420624" marR="0" lvl="0" indent="-242823" algn="l" rtl="0">
              <a:spcBef>
                <a:spcPts val="600"/>
              </a:spcBef>
              <a:buClr>
                <a:schemeClr val="accent1"/>
              </a:buClr>
              <a:buSzPct val="80000"/>
              <a:buFont typeface="Noto Sans Symbols"/>
              <a:buChar char="⦿"/>
              <a:defRPr sz="3000" b="0" i="0" u="none" strike="noStrike" cap="none">
                <a:solidFill>
                  <a:schemeClr val="lt1"/>
                </a:solidFill>
                <a:latin typeface="Arial"/>
                <a:ea typeface="Arial"/>
                <a:cs typeface="Arial"/>
                <a:sym typeface="Arial"/>
              </a:defRPr>
            </a:lvl1pPr>
            <a:lvl2pPr marL="722376" marR="0" lvl="1" indent="-129286" algn="l" rtl="0">
              <a:spcBef>
                <a:spcPts val="520"/>
              </a:spcBef>
              <a:buClr>
                <a:schemeClr val="accent1"/>
              </a:buClr>
              <a:buSzPct val="90000"/>
              <a:buFont typeface="Noto Sans Symbols"/>
              <a:buChar char="●"/>
              <a:defRPr sz="2600" b="0" i="0" u="none" strike="noStrike" cap="none">
                <a:solidFill>
                  <a:schemeClr val="lt1"/>
                </a:solidFill>
                <a:latin typeface="Arial"/>
                <a:ea typeface="Arial"/>
                <a:cs typeface="Arial"/>
                <a:sym typeface="Arial"/>
              </a:defRPr>
            </a:lvl2pPr>
            <a:lvl3pPr marL="1005839" marR="0" lvl="2" indent="-127000" algn="l" rtl="0">
              <a:spcBef>
                <a:spcPts val="480"/>
              </a:spcBef>
              <a:buClr>
                <a:schemeClr val="accent2"/>
              </a:buClr>
              <a:buSzPct val="85000"/>
              <a:buFont typeface="Arial"/>
              <a:buChar char="○"/>
              <a:defRPr sz="2400" b="0" i="0" u="none" strike="noStrike" cap="none">
                <a:solidFill>
                  <a:schemeClr val="lt1"/>
                </a:solidFill>
                <a:latin typeface="Arial"/>
                <a:ea typeface="Arial"/>
                <a:cs typeface="Arial"/>
                <a:sym typeface="Arial"/>
              </a:defRPr>
            </a:lvl3pPr>
            <a:lvl4pPr marL="1280160" marR="0" lvl="3" indent="-124460" algn="l" rtl="0">
              <a:spcBef>
                <a:spcPts val="400"/>
              </a:spcBef>
              <a:buClr>
                <a:schemeClr val="accent3"/>
              </a:buClr>
              <a:buSzPct val="90000"/>
              <a:buFont typeface="Noto Sans Symbols"/>
              <a:buChar char="●"/>
              <a:defRPr sz="2000" b="0" i="0" u="none" strike="noStrike" cap="none">
                <a:solidFill>
                  <a:schemeClr val="lt1"/>
                </a:solidFill>
                <a:latin typeface="Arial"/>
                <a:ea typeface="Arial"/>
                <a:cs typeface="Arial"/>
                <a:sym typeface="Arial"/>
              </a:defRPr>
            </a:lvl4pPr>
            <a:lvl5pPr marL="1490472" marR="0" lvl="4" indent="-68072" algn="l" rtl="0">
              <a:spcBef>
                <a:spcPts val="400"/>
              </a:spcBef>
              <a:buClr>
                <a:schemeClr val="accent4"/>
              </a:buClr>
              <a:buSzPct val="100000"/>
              <a:buFont typeface="Arial"/>
              <a:buChar char="-"/>
              <a:defRPr sz="2000" b="0" i="0" u="none" strike="noStrike" cap="none">
                <a:solidFill>
                  <a:schemeClr val="lt1"/>
                </a:solidFill>
                <a:latin typeface="Arial"/>
                <a:ea typeface="Arial"/>
                <a:cs typeface="Arial"/>
                <a:sym typeface="Arial"/>
              </a:defRPr>
            </a:lvl5pPr>
            <a:lvl6pPr marL="1700784" marR="0" lvl="5" indent="-62483" algn="l" rtl="0">
              <a:spcBef>
                <a:spcPts val="400"/>
              </a:spcBef>
              <a:buClr>
                <a:schemeClr val="accent5"/>
              </a:buClr>
              <a:buSzPct val="100000"/>
              <a:buFont typeface="Arial"/>
              <a:buChar char="-"/>
              <a:defRPr sz="2000" b="0" i="0" u="none" strike="noStrike" cap="none">
                <a:solidFill>
                  <a:schemeClr val="lt1"/>
                </a:solidFill>
                <a:latin typeface="Arial"/>
                <a:ea typeface="Arial"/>
                <a:cs typeface="Arial"/>
                <a:sym typeface="Arial"/>
              </a:defRPr>
            </a:lvl6pPr>
            <a:lvl7pPr marL="1920240" marR="0" lvl="6" indent="-78739" algn="l" rtl="0">
              <a:spcBef>
                <a:spcPts val="360"/>
              </a:spcBef>
              <a:buClr>
                <a:schemeClr val="accent6"/>
              </a:buClr>
              <a:buSzPct val="100000"/>
              <a:buFont typeface="Arial"/>
              <a:buChar char="•"/>
              <a:defRPr sz="1800" b="0" i="0" u="none" strike="noStrike" cap="none">
                <a:solidFill>
                  <a:schemeClr val="lt1"/>
                </a:solidFill>
                <a:latin typeface="Arial"/>
                <a:ea typeface="Arial"/>
                <a:cs typeface="Arial"/>
                <a:sym typeface="Arial"/>
              </a:defRPr>
            </a:lvl7pPr>
            <a:lvl8pPr marL="2139696" marR="0" lvl="7" indent="-82295"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8pPr>
            <a:lvl9pPr marL="2331720" marR="0" lvl="8" indent="-83820" algn="l" rtl="0">
              <a:spcBef>
                <a:spcPts val="320"/>
              </a:spcBef>
              <a:buClr>
                <a:schemeClr val="accent6"/>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422064"/>
            <a:ext cx="2133599" cy="365125"/>
          </a:xfrm>
          <a:prstGeom prst="rect">
            <a:avLst/>
          </a:prstGeom>
          <a:noFill/>
          <a:ln>
            <a:noFill/>
          </a:ln>
        </p:spPr>
        <p:txBody>
          <a:bodyPr lIns="91425" tIns="91425" rIns="91425" bIns="91425" anchor="b" anchorCtr="0"/>
          <a:lstStyle>
            <a:lvl1pPr marL="0" marR="0" lvl="0" indent="0" algn="l"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422064"/>
            <a:ext cx="2895600" cy="365125"/>
          </a:xfrm>
          <a:prstGeom prst="rect">
            <a:avLst/>
          </a:prstGeom>
          <a:noFill/>
          <a:ln>
            <a:noFill/>
          </a:ln>
        </p:spPr>
        <p:txBody>
          <a:bodyPr lIns="91425" tIns="91425" rIns="91425" bIns="91425" anchor="b" anchorCtr="0"/>
          <a:lstStyle>
            <a:lvl1pPr marL="0" marR="0" lvl="0" indent="0" algn="ctr" rtl="0">
              <a:spcBef>
                <a:spcPts val="0"/>
              </a:spcBef>
              <a:buNone/>
              <a:defRPr sz="1000">
                <a:solidFill>
                  <a:srgbClr val="BAB172"/>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153400" y="6422064"/>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000" b="0" u="none">
                <a:solidFill>
                  <a:srgbClr val="BAB172"/>
                </a:solidFill>
                <a:latin typeface="Arial"/>
                <a:ea typeface="Arial"/>
                <a:cs typeface="Arial"/>
                <a:sym typeface="Arial"/>
              </a:rPr>
              <a:t>‹#›</a:t>
            </a:fld>
            <a:endParaRPr lang="en-US" sz="1000" b="0" u="none">
              <a:solidFill>
                <a:srgbClr val="BAB17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a:stretch/>
        </p:blipFill>
        <p:spPr>
          <a:xfrm>
            <a:off x="1199926" y="0"/>
            <a:ext cx="6744146" cy="6858000"/>
          </a:xfrm>
          <a:prstGeom prst="rect">
            <a:avLst/>
          </a:prstGeom>
          <a:noFill/>
          <a:ln>
            <a:noFill/>
          </a:ln>
        </p:spPr>
      </p:pic>
      <p:sp>
        <p:nvSpPr>
          <p:cNvPr id="96" name="Shape 96"/>
          <p:cNvSpPr txBox="1">
            <a:spLocks noGrp="1"/>
          </p:cNvSpPr>
          <p:nvPr>
            <p:ph type="title"/>
          </p:nvPr>
        </p:nvSpPr>
        <p:spPr>
          <a:xfrm>
            <a:off x="457200" y="5989637"/>
            <a:ext cx="7467600" cy="944561"/>
          </a:xfrm>
          <a:prstGeom prst="rect">
            <a:avLst/>
          </a:prstGeom>
          <a:noFill/>
          <a:ln>
            <a:noFill/>
          </a:ln>
        </p:spPr>
        <p:txBody>
          <a:bodyPr lIns="45700" tIns="45700" rIns="45700" bIns="45700" anchor="ctr" anchorCtr="0">
            <a:noAutofit/>
          </a:bodyPr>
          <a:lstStyle/>
          <a:p>
            <a:pPr marL="0" marR="0" lvl="0" indent="0" algn="l" rtl="0">
              <a:spcBef>
                <a:spcPts val="0"/>
              </a:spcBef>
              <a:buClr>
                <a:schemeClr val="dk1"/>
              </a:buClr>
              <a:buSzPct val="25000"/>
              <a:buFont typeface="Acme"/>
              <a:buNone/>
            </a:pPr>
            <a:r>
              <a:rPr lang="en-US" sz="3600" b="0" i="0" u="none" strike="noStrike" cap="none">
                <a:solidFill>
                  <a:schemeClr val="dk1"/>
                </a:solidFill>
                <a:latin typeface="Acme"/>
                <a:ea typeface="Acme"/>
                <a:cs typeface="Acme"/>
                <a:sym typeface="Acme"/>
              </a:rPr>
              <a:t>Adult Nutrition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67" name="Shape 167"/>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36576" marR="0" lvl="0" indent="-11176" algn="l" rtl="0">
              <a:lnSpc>
                <a:spcPct val="80000"/>
              </a:lnSpc>
              <a:spcBef>
                <a:spcPts val="0"/>
              </a:spcBef>
              <a:spcAft>
                <a:spcPts val="0"/>
              </a:spcAft>
              <a:buClr>
                <a:schemeClr val="accent1"/>
              </a:buClr>
              <a:buSzPct val="25000"/>
              <a:buFont typeface="Noto Sans Symbols"/>
              <a:buNone/>
            </a:pPr>
            <a:r>
              <a:rPr lang="en-US" sz="2800" b="0" i="0" u="none" strike="noStrike" cap="none">
                <a:solidFill>
                  <a:schemeClr val="lt1"/>
                </a:solidFill>
                <a:latin typeface="Acme"/>
                <a:ea typeface="Acme"/>
                <a:cs typeface="Acme"/>
                <a:sym typeface="Acme"/>
              </a:rPr>
              <a:t>5. Build healthy eating patterns that meet nutritional needs over time at an appropriate calorie level.</a:t>
            </a:r>
          </a:p>
          <a:p>
            <a:pPr marL="420624" marR="0" lvl="0" indent="-395224" algn="l" rtl="0">
              <a:spcBef>
                <a:spcPts val="600"/>
              </a:spcBef>
              <a:buClr>
                <a:schemeClr val="accent1"/>
              </a:buClr>
              <a:buSzPct val="80000"/>
              <a:buFont typeface="Noto Sans Symbols"/>
              <a:buNone/>
            </a:pPr>
            <a:endParaRPr sz="3000" b="0" i="0" u="none" strike="noStrike" cap="none">
              <a:solidFill>
                <a:schemeClr val="lt1"/>
              </a:solidFill>
              <a:latin typeface="Arial"/>
              <a:ea typeface="Arial"/>
              <a:cs typeface="Arial"/>
              <a:sym typeface="Arial"/>
            </a:endParaRPr>
          </a:p>
        </p:txBody>
      </p:sp>
      <p:pic>
        <p:nvPicPr>
          <p:cNvPr id="168" name="Shape 168"/>
          <p:cNvPicPr preferRelativeResize="0"/>
          <p:nvPr/>
        </p:nvPicPr>
        <p:blipFill rotWithShape="1">
          <a:blip r:embed="rId3">
            <a:alphaModFix/>
          </a:blip>
          <a:srcRect/>
          <a:stretch/>
        </p:blipFill>
        <p:spPr>
          <a:xfrm>
            <a:off x="5867400" y="3733932"/>
            <a:ext cx="2286000" cy="1743075"/>
          </a:xfrm>
          <a:prstGeom prst="roundRect">
            <a:avLst>
              <a:gd name="adj" fmla="val 8594"/>
            </a:avLst>
          </a:prstGeom>
          <a:solidFill>
            <a:srgbClr val="ECECEC"/>
          </a:solidFill>
          <a:ln>
            <a:noFill/>
          </a:ln>
          <a:effectLst>
            <a:reflection stA="38000" endPos="28000" dist="5000" dir="5400000" sy="-100000" algn="bl" rotWithShape="0"/>
          </a:effectLst>
        </p:spPr>
      </p:pic>
      <p:pic>
        <p:nvPicPr>
          <p:cNvPr id="169" name="Shape 169"/>
          <p:cNvPicPr preferRelativeResize="0"/>
          <p:nvPr/>
        </p:nvPicPr>
        <p:blipFill rotWithShape="1">
          <a:blip r:embed="rId4">
            <a:alphaModFix/>
          </a:blip>
          <a:srcRect/>
          <a:stretch/>
        </p:blipFill>
        <p:spPr>
          <a:xfrm>
            <a:off x="762000" y="3334951"/>
            <a:ext cx="1847849" cy="2466974"/>
          </a:xfrm>
          <a:prstGeom prst="roundRect">
            <a:avLst>
              <a:gd name="adj" fmla="val 8594"/>
            </a:avLst>
          </a:prstGeom>
          <a:solidFill>
            <a:srgbClr val="ECECEC"/>
          </a:solidFill>
          <a:ln>
            <a:noFill/>
          </a:ln>
          <a:effectLst>
            <a:reflection stA="38000" endPos="28000" dist="5000" dir="5400000" sy="-100000" algn="bl" rotWithShape="0"/>
          </a:effectLst>
        </p:spPr>
      </p:pic>
      <p:pic>
        <p:nvPicPr>
          <p:cNvPr id="170" name="Shape 170"/>
          <p:cNvPicPr preferRelativeResize="0"/>
          <p:nvPr/>
        </p:nvPicPr>
        <p:blipFill rotWithShape="1">
          <a:blip r:embed="rId5">
            <a:alphaModFix/>
          </a:blip>
          <a:srcRect/>
          <a:stretch/>
        </p:blipFill>
        <p:spPr>
          <a:xfrm>
            <a:off x="3276600" y="3586294"/>
            <a:ext cx="2238374" cy="20383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76" name="Shape 176"/>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36576" marR="0" lvl="0" indent="-11176" algn="l" rtl="0">
              <a:spcBef>
                <a:spcPts val="0"/>
              </a:spcBef>
              <a:spcAft>
                <a:spcPts val="0"/>
              </a:spcAft>
              <a:buClr>
                <a:schemeClr val="accent1"/>
              </a:buClr>
              <a:buSzPct val="25000"/>
              <a:buFont typeface="Noto Sans Symbols"/>
              <a:buNone/>
            </a:pPr>
            <a:r>
              <a:rPr lang="en-US" sz="3200" b="0" i="0" u="none" strike="noStrike" cap="none">
                <a:solidFill>
                  <a:schemeClr val="lt1"/>
                </a:solidFill>
                <a:latin typeface="Acme"/>
                <a:ea typeface="Acme"/>
                <a:cs typeface="Acme"/>
                <a:sym typeface="Acme"/>
              </a:rPr>
              <a:t>6. Include Physical Activity as part of a healthy lifestyle</a:t>
            </a:r>
          </a:p>
          <a:p>
            <a:pPr marL="420624" marR="0" lvl="0" indent="-395224" algn="l" rtl="0">
              <a:spcBef>
                <a:spcPts val="600"/>
              </a:spcBef>
              <a:buClr>
                <a:schemeClr val="accent1"/>
              </a:buClr>
              <a:buSzPct val="80000"/>
              <a:buFont typeface="Noto Sans Symbols"/>
              <a:buNone/>
            </a:pPr>
            <a:endParaRPr sz="3000" b="0" i="0" u="none" strike="noStrike" cap="none">
              <a:solidFill>
                <a:schemeClr val="lt1"/>
              </a:solidFill>
              <a:latin typeface="Arial"/>
              <a:ea typeface="Arial"/>
              <a:cs typeface="Arial"/>
              <a:sym typeface="Arial"/>
            </a:endParaRPr>
          </a:p>
        </p:txBody>
      </p:sp>
      <p:pic>
        <p:nvPicPr>
          <p:cNvPr id="177" name="Shape 177"/>
          <p:cNvPicPr preferRelativeResize="0"/>
          <p:nvPr/>
        </p:nvPicPr>
        <p:blipFill rotWithShape="1">
          <a:blip r:embed="rId3">
            <a:alphaModFix/>
          </a:blip>
          <a:srcRect/>
          <a:stretch/>
        </p:blipFill>
        <p:spPr>
          <a:xfrm>
            <a:off x="2514600" y="3048000"/>
            <a:ext cx="3557586" cy="2518292"/>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rgbClr val="E65C01"/>
              </a:buClr>
              <a:buSzPct val="25000"/>
              <a:buFont typeface="Source Sans Pro"/>
              <a:buNone/>
            </a:pPr>
            <a:r>
              <a:rPr lang="en-US" sz="2800" b="1" i="0" u="none" strike="noStrike" cap="none">
                <a:solidFill>
                  <a:srgbClr val="E65C01"/>
                </a:solidFill>
                <a:latin typeface="Source Sans Pro"/>
                <a:ea typeface="Source Sans Pro"/>
                <a:cs typeface="Source Sans Pro"/>
                <a:sym typeface="Source Sans Pro"/>
              </a:rPr>
              <a:t>Adult Nutrition</a:t>
            </a:r>
          </a:p>
        </p:txBody>
      </p:sp>
      <p:sp>
        <p:nvSpPr>
          <p:cNvPr id="183" name="Shape 183"/>
          <p:cNvSpPr txBox="1">
            <a:spLocks noGrp="1"/>
          </p:cNvSpPr>
          <p:nvPr>
            <p:ph type="body" idx="1"/>
          </p:nvPr>
        </p:nvSpPr>
        <p:spPr>
          <a:xfrm>
            <a:off x="457200" y="1600200"/>
            <a:ext cx="3886200" cy="2209799"/>
          </a:xfrm>
          <a:prstGeom prst="rect">
            <a:avLst/>
          </a:prstGeom>
          <a:noFill/>
          <a:ln>
            <a:noFill/>
          </a:ln>
        </p:spPr>
        <p:txBody>
          <a:bodyPr lIns="91425" tIns="45700" rIns="91425" bIns="45700" anchor="t" anchorCtr="0">
            <a:noAutofit/>
          </a:bodyPr>
          <a:lstStyle/>
          <a:p>
            <a:pPr marL="420624" marR="0" lvl="0" indent="-395224" algn="l" rtl="0">
              <a:lnSpc>
                <a:spcPct val="80000"/>
              </a:lnSpc>
              <a:spcBef>
                <a:spcPts val="0"/>
              </a:spcBef>
              <a:spcAft>
                <a:spcPts val="0"/>
              </a:spcAft>
              <a:buClr>
                <a:schemeClr val="accent1"/>
              </a:buClr>
              <a:buSzPct val="79999"/>
              <a:buFont typeface="Noto Sans Symbols"/>
              <a:buChar char="⦿"/>
            </a:pPr>
            <a:r>
              <a:rPr lang="en-US" sz="1800" b="1" i="0" u="none" strike="noStrike" cap="none">
                <a:solidFill>
                  <a:schemeClr val="lt1"/>
                </a:solidFill>
                <a:latin typeface="Cambria"/>
                <a:ea typeface="Cambria"/>
                <a:cs typeface="Cambria"/>
                <a:sym typeface="Cambria"/>
              </a:rPr>
              <a:t>It’s All About You: Relating the Dietary Guidelines to American Life</a:t>
            </a:r>
            <a:r>
              <a:rPr lang="en-US" sz="1800" b="0" i="0" u="none" strike="noStrike" cap="none">
                <a:solidFill>
                  <a:schemeClr val="lt1"/>
                </a:solidFill>
                <a:latin typeface="Cambria"/>
                <a:ea typeface="Cambria"/>
                <a:cs typeface="Cambria"/>
                <a:sym typeface="Cambria"/>
              </a:rPr>
              <a:t> </a:t>
            </a:r>
          </a:p>
          <a:p>
            <a:pPr marL="36576" marR="0" lvl="0" indent="-11176" algn="l" rtl="0">
              <a:lnSpc>
                <a:spcPct val="80000"/>
              </a:lnSpc>
              <a:spcBef>
                <a:spcPts val="360"/>
              </a:spcBef>
              <a:spcAft>
                <a:spcPts val="0"/>
              </a:spcAft>
              <a:buClr>
                <a:schemeClr val="accent1"/>
              </a:buClr>
              <a:buSzPct val="25000"/>
              <a:buFont typeface="Noto Sans Symbols"/>
              <a:buNone/>
            </a:pPr>
            <a:endParaRPr sz="1800" b="0" i="0" u="none" strike="noStrike" cap="none">
              <a:solidFill>
                <a:schemeClr val="lt1"/>
              </a:solidFill>
              <a:latin typeface="Cambria"/>
              <a:ea typeface="Cambria"/>
              <a:cs typeface="Cambria"/>
              <a:sym typeface="Cambria"/>
            </a:endParaRPr>
          </a:p>
          <a:p>
            <a:pPr marL="420624" marR="0" lvl="0" indent="-395224" algn="l" rtl="0">
              <a:lnSpc>
                <a:spcPct val="80000"/>
              </a:lnSpc>
              <a:spcBef>
                <a:spcPts val="360"/>
              </a:spcBef>
              <a:spcAft>
                <a:spcPts val="0"/>
              </a:spcAft>
              <a:buClr>
                <a:schemeClr val="accent1"/>
              </a:buClr>
              <a:buSzPct val="79999"/>
              <a:buFont typeface="Noto Sans Symbols"/>
              <a:buChar char="⦿"/>
            </a:pPr>
            <a:r>
              <a:rPr lang="en-US" sz="1800" b="1" i="0" u="none" strike="noStrike" cap="none">
                <a:solidFill>
                  <a:schemeClr val="lt1"/>
                </a:solidFill>
                <a:latin typeface="Cambria"/>
                <a:ea typeface="Cambria"/>
                <a:cs typeface="Cambria"/>
                <a:sym typeface="Cambria"/>
              </a:rPr>
              <a:t>Be Realistic:</a:t>
            </a:r>
            <a:r>
              <a:rPr lang="en-US" sz="1800" b="0" i="0" u="none" strike="noStrike" cap="none">
                <a:solidFill>
                  <a:schemeClr val="lt1"/>
                </a:solidFill>
                <a:latin typeface="Cambria"/>
                <a:ea typeface="Cambria"/>
                <a:cs typeface="Cambria"/>
                <a:sym typeface="Cambria"/>
              </a:rPr>
              <a:t> Make small changes over time in what you eat and the level of activity you do. After all, small steps work better than giant leaps. </a:t>
            </a:r>
          </a:p>
          <a:p>
            <a:pPr marL="36576" marR="0" lvl="0" indent="-11176" algn="l" rtl="0">
              <a:lnSpc>
                <a:spcPct val="80000"/>
              </a:lnSpc>
              <a:spcBef>
                <a:spcPts val="360"/>
              </a:spcBef>
              <a:spcAft>
                <a:spcPts val="0"/>
              </a:spcAft>
              <a:buClr>
                <a:schemeClr val="accent1"/>
              </a:buClr>
              <a:buSzPct val="25000"/>
              <a:buFont typeface="Noto Sans Symbols"/>
              <a:buNone/>
            </a:pPr>
            <a:endParaRPr sz="1800" b="0" i="0" u="none" strike="noStrike" cap="none">
              <a:solidFill>
                <a:schemeClr val="lt1"/>
              </a:solidFill>
              <a:latin typeface="Cambria"/>
              <a:ea typeface="Cambria"/>
              <a:cs typeface="Cambria"/>
              <a:sym typeface="Cambria"/>
            </a:endParaRPr>
          </a:p>
          <a:p>
            <a:pPr marL="420624" marR="0" lvl="0" indent="-395224" algn="l" rtl="0">
              <a:lnSpc>
                <a:spcPct val="80000"/>
              </a:lnSpc>
              <a:spcBef>
                <a:spcPts val="360"/>
              </a:spcBef>
              <a:buClr>
                <a:schemeClr val="accent1"/>
              </a:buClr>
              <a:buSzPct val="79999"/>
              <a:buFont typeface="Noto Sans Symbols"/>
              <a:buChar char="⦿"/>
            </a:pPr>
            <a:r>
              <a:rPr lang="en-US" sz="1800" b="1" i="0" u="none" strike="noStrike" cap="none">
                <a:solidFill>
                  <a:schemeClr val="lt1"/>
                </a:solidFill>
                <a:latin typeface="Cambria"/>
                <a:ea typeface="Cambria"/>
                <a:cs typeface="Cambria"/>
                <a:sym typeface="Cambria"/>
              </a:rPr>
              <a:t>Be Adventurous:</a:t>
            </a:r>
            <a:r>
              <a:rPr lang="en-US" sz="1800" b="0" i="0" u="none" strike="noStrike" cap="none">
                <a:solidFill>
                  <a:schemeClr val="lt1"/>
                </a:solidFill>
                <a:latin typeface="Cambria"/>
                <a:ea typeface="Cambria"/>
                <a:cs typeface="Cambria"/>
                <a:sym typeface="Cambria"/>
              </a:rPr>
              <a:t> Expand your tastes to enjoy a variety of foods. </a:t>
            </a:r>
          </a:p>
        </p:txBody>
      </p:sp>
      <p:sp>
        <p:nvSpPr>
          <p:cNvPr id="184" name="Shape 184"/>
          <p:cNvSpPr txBox="1">
            <a:spLocks noGrp="1"/>
          </p:cNvSpPr>
          <p:nvPr>
            <p:ph type="body" idx="2"/>
          </p:nvPr>
        </p:nvSpPr>
        <p:spPr>
          <a:xfrm>
            <a:off x="4495800" y="990600"/>
            <a:ext cx="3962399" cy="2514599"/>
          </a:xfrm>
          <a:prstGeom prst="rect">
            <a:avLst/>
          </a:prstGeom>
          <a:noFill/>
          <a:ln>
            <a:noFill/>
          </a:ln>
        </p:spPr>
        <p:txBody>
          <a:bodyPr lIns="91425" tIns="45700" rIns="91425" bIns="45700" anchor="t" anchorCtr="0">
            <a:noAutofit/>
          </a:bodyPr>
          <a:lstStyle/>
          <a:p>
            <a:pPr marL="36576" marR="0" lvl="0" indent="-11176" algn="l" rtl="0">
              <a:lnSpc>
                <a:spcPct val="60000"/>
              </a:lnSpc>
              <a:spcBef>
                <a:spcPts val="0"/>
              </a:spcBef>
              <a:spcAft>
                <a:spcPts val="0"/>
              </a:spcAft>
              <a:buClr>
                <a:schemeClr val="accent1"/>
              </a:buClr>
              <a:buSzPct val="25000"/>
              <a:buFont typeface="Noto Sans Symbols"/>
              <a:buNone/>
            </a:pPr>
            <a:endParaRPr sz="1750" b="0" i="0" u="none" strike="noStrike" cap="none">
              <a:solidFill>
                <a:schemeClr val="lt1"/>
              </a:solidFill>
              <a:latin typeface="Cambria"/>
              <a:ea typeface="Cambria"/>
              <a:cs typeface="Cambria"/>
              <a:sym typeface="Cambria"/>
            </a:endParaRPr>
          </a:p>
          <a:p>
            <a:pPr marL="420624" marR="0" lvl="0" indent="-395224" algn="l" rtl="0">
              <a:lnSpc>
                <a:spcPct val="60000"/>
              </a:lnSpc>
              <a:spcBef>
                <a:spcPts val="350"/>
              </a:spcBef>
              <a:spcAft>
                <a:spcPts val="0"/>
              </a:spcAft>
              <a:buClr>
                <a:schemeClr val="accent1"/>
              </a:buClr>
              <a:buSzPct val="77777"/>
              <a:buFont typeface="Noto Sans Symbols"/>
              <a:buChar char="⦿"/>
            </a:pPr>
            <a:r>
              <a:rPr lang="en-US" sz="1750" b="1" i="0" u="none" strike="noStrike" cap="none">
                <a:solidFill>
                  <a:schemeClr val="lt1"/>
                </a:solidFill>
                <a:latin typeface="Cambria"/>
                <a:ea typeface="Cambria"/>
                <a:cs typeface="Cambria"/>
                <a:sym typeface="Cambria"/>
              </a:rPr>
              <a:t>Be Flexible:</a:t>
            </a:r>
            <a:r>
              <a:rPr lang="en-US" sz="1750" b="0" i="0" u="none" strike="noStrike" cap="none">
                <a:solidFill>
                  <a:schemeClr val="lt1"/>
                </a:solidFill>
                <a:latin typeface="Cambria"/>
                <a:ea typeface="Cambria"/>
                <a:cs typeface="Cambria"/>
                <a:sym typeface="Cambria"/>
              </a:rPr>
              <a:t> Go ahead and balance what you eat and the physical activity you do over several days. No need to worry about just one meal or one day. </a:t>
            </a:r>
          </a:p>
          <a:p>
            <a:pPr marL="36576" marR="0" lvl="0" indent="-11176" algn="l" rtl="0">
              <a:lnSpc>
                <a:spcPct val="60000"/>
              </a:lnSpc>
              <a:spcBef>
                <a:spcPts val="350"/>
              </a:spcBef>
              <a:spcAft>
                <a:spcPts val="0"/>
              </a:spcAft>
              <a:buClr>
                <a:schemeClr val="accent1"/>
              </a:buClr>
              <a:buSzPct val="25000"/>
              <a:buFont typeface="Noto Sans Symbols"/>
              <a:buNone/>
            </a:pPr>
            <a:endParaRPr sz="1750" b="0" i="0" u="none" strike="noStrike" cap="none">
              <a:solidFill>
                <a:schemeClr val="lt1"/>
              </a:solidFill>
              <a:latin typeface="Cambria"/>
              <a:ea typeface="Cambria"/>
              <a:cs typeface="Cambria"/>
              <a:sym typeface="Cambria"/>
            </a:endParaRPr>
          </a:p>
          <a:p>
            <a:pPr marL="420624" marR="0" lvl="0" indent="-395224" algn="l" rtl="0">
              <a:lnSpc>
                <a:spcPct val="60000"/>
              </a:lnSpc>
              <a:spcBef>
                <a:spcPts val="350"/>
              </a:spcBef>
              <a:spcAft>
                <a:spcPts val="0"/>
              </a:spcAft>
              <a:buClr>
                <a:schemeClr val="accent1"/>
              </a:buClr>
              <a:buSzPct val="77777"/>
              <a:buFont typeface="Noto Sans Symbols"/>
              <a:buChar char="⦿"/>
            </a:pPr>
            <a:r>
              <a:rPr lang="en-US" sz="1750" b="1" i="0" u="none" strike="noStrike" cap="none">
                <a:solidFill>
                  <a:schemeClr val="lt1"/>
                </a:solidFill>
                <a:latin typeface="Cambria"/>
                <a:ea typeface="Cambria"/>
                <a:cs typeface="Cambria"/>
                <a:sym typeface="Cambria"/>
              </a:rPr>
              <a:t>Be Sensible:</a:t>
            </a:r>
            <a:r>
              <a:rPr lang="en-US" sz="1750" b="0" i="0" u="none" strike="noStrike" cap="none">
                <a:solidFill>
                  <a:schemeClr val="lt1"/>
                </a:solidFill>
                <a:latin typeface="Cambria"/>
                <a:ea typeface="Cambria"/>
                <a:cs typeface="Cambria"/>
                <a:sym typeface="Cambria"/>
              </a:rPr>
              <a:t> Enjoy all foods, just don’t overdo it. </a:t>
            </a:r>
          </a:p>
          <a:p>
            <a:pPr marL="36576" marR="0" lvl="0" indent="-11176" algn="l" rtl="0">
              <a:lnSpc>
                <a:spcPct val="60000"/>
              </a:lnSpc>
              <a:spcBef>
                <a:spcPts val="350"/>
              </a:spcBef>
              <a:spcAft>
                <a:spcPts val="0"/>
              </a:spcAft>
              <a:buClr>
                <a:schemeClr val="accent1"/>
              </a:buClr>
              <a:buSzPct val="25000"/>
              <a:buFont typeface="Noto Sans Symbols"/>
              <a:buNone/>
            </a:pPr>
            <a:endParaRPr sz="1750" b="0" i="0" u="none" strike="noStrike" cap="none">
              <a:solidFill>
                <a:schemeClr val="lt1"/>
              </a:solidFill>
              <a:latin typeface="Cambria"/>
              <a:ea typeface="Cambria"/>
              <a:cs typeface="Cambria"/>
              <a:sym typeface="Cambria"/>
            </a:endParaRPr>
          </a:p>
          <a:p>
            <a:pPr marL="420624" marR="0" lvl="0" indent="-395224" algn="l" rtl="0">
              <a:lnSpc>
                <a:spcPct val="60000"/>
              </a:lnSpc>
              <a:spcBef>
                <a:spcPts val="350"/>
              </a:spcBef>
              <a:spcAft>
                <a:spcPts val="0"/>
              </a:spcAft>
              <a:buClr>
                <a:schemeClr val="accent1"/>
              </a:buClr>
              <a:buSzPct val="77777"/>
              <a:buFont typeface="Noto Sans Symbols"/>
              <a:buChar char="⦿"/>
            </a:pPr>
            <a:r>
              <a:rPr lang="en-US" sz="1750" b="1" i="0" u="none" strike="noStrike" cap="none">
                <a:solidFill>
                  <a:schemeClr val="lt1"/>
                </a:solidFill>
                <a:latin typeface="Cambria"/>
                <a:ea typeface="Cambria"/>
                <a:cs typeface="Cambria"/>
                <a:sym typeface="Cambria"/>
              </a:rPr>
              <a:t>Be Active:</a:t>
            </a:r>
            <a:r>
              <a:rPr lang="en-US" sz="1750" b="0" i="0" u="none" strike="noStrike" cap="none">
                <a:solidFill>
                  <a:schemeClr val="lt1"/>
                </a:solidFill>
                <a:latin typeface="Cambria"/>
                <a:ea typeface="Cambria"/>
                <a:cs typeface="Cambria"/>
                <a:sym typeface="Cambria"/>
              </a:rPr>
              <a:t> Walk the dog, don’t just watch the dog walk. </a:t>
            </a:r>
          </a:p>
          <a:p>
            <a:pPr marL="420624" marR="0" lvl="0" indent="-395224" algn="l" rtl="0">
              <a:lnSpc>
                <a:spcPct val="80000"/>
              </a:lnSpc>
              <a:spcBef>
                <a:spcPts val="325"/>
              </a:spcBef>
              <a:buClr>
                <a:schemeClr val="accent1"/>
              </a:buClr>
              <a:buSzPct val="81250"/>
              <a:buFont typeface="Noto Sans Symbols"/>
              <a:buNone/>
            </a:pPr>
            <a:endParaRPr sz="1625" b="0" i="0" u="none" strike="noStrike" cap="none">
              <a:solidFill>
                <a:schemeClr val="lt1"/>
              </a:solidFill>
              <a:latin typeface="Arial"/>
              <a:ea typeface="Arial"/>
              <a:cs typeface="Arial"/>
              <a:sym typeface="Arial"/>
            </a:endParaRPr>
          </a:p>
        </p:txBody>
      </p:sp>
      <p:pic>
        <p:nvPicPr>
          <p:cNvPr id="185" name="Shape 185"/>
          <p:cNvPicPr preferRelativeResize="0"/>
          <p:nvPr/>
        </p:nvPicPr>
        <p:blipFill rotWithShape="1">
          <a:blip r:embed="rId3">
            <a:alphaModFix/>
          </a:blip>
          <a:srcRect/>
          <a:stretch/>
        </p:blipFill>
        <p:spPr>
          <a:xfrm>
            <a:off x="4724400" y="3657600"/>
            <a:ext cx="3574012" cy="267705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981200" y="152400"/>
            <a:ext cx="5029199" cy="944561"/>
          </a:xfrm>
          <a:prstGeom prst="rect">
            <a:avLst/>
          </a:prstGeom>
          <a:noFill/>
          <a:ln>
            <a:noFill/>
          </a:ln>
        </p:spPr>
        <p:txBody>
          <a:bodyPr lIns="45700" tIns="45700" rIns="45700" bIns="45700" anchor="ctr" anchorCtr="0">
            <a:noAutofit/>
          </a:bodyPr>
          <a:lstStyle/>
          <a:p>
            <a:pPr marL="0" marR="0" lvl="0" indent="0" algn="ctr" rtl="0">
              <a:spcBef>
                <a:spcPts val="0"/>
              </a:spcBef>
              <a:buClr>
                <a:srgbClr val="E65C01"/>
              </a:buClr>
              <a:buSzPct val="25000"/>
              <a:buFont typeface="Acme"/>
              <a:buNone/>
            </a:pPr>
            <a:r>
              <a:rPr lang="en-US" sz="3600" b="0" i="0" u="none" strike="noStrike" cap="none">
                <a:solidFill>
                  <a:srgbClr val="E65C01"/>
                </a:solidFill>
                <a:latin typeface="Acme"/>
                <a:ea typeface="Acme"/>
                <a:cs typeface="Acme"/>
                <a:sym typeface="Acme"/>
              </a:rPr>
              <a:t>Adult Nutrition</a:t>
            </a:r>
          </a:p>
        </p:txBody>
      </p:sp>
      <p:sp>
        <p:nvSpPr>
          <p:cNvPr id="192" name="Shape 192"/>
          <p:cNvSpPr txBox="1">
            <a:spLocks noGrp="1"/>
          </p:cNvSpPr>
          <p:nvPr>
            <p:ph type="body" idx="1"/>
          </p:nvPr>
        </p:nvSpPr>
        <p:spPr>
          <a:xfrm>
            <a:off x="3352800" y="1219200"/>
            <a:ext cx="5714999" cy="5105399"/>
          </a:xfrm>
          <a:prstGeom prst="rect">
            <a:avLst/>
          </a:prstGeom>
          <a:solidFill>
            <a:srgbClr val="FFFFFF">
              <a:alpha val="41960"/>
            </a:srgbClr>
          </a:solidFill>
          <a:ln>
            <a:noFill/>
          </a:ln>
        </p:spPr>
        <p:txBody>
          <a:bodyPr lIns="91425" tIns="45700" rIns="91425" bIns="45700" anchor="t" anchorCtr="0">
            <a:noAutofit/>
          </a:bodyPr>
          <a:lstStyle/>
          <a:p>
            <a:pPr marL="36576" marR="0" lvl="0" indent="-11176" algn="l" rtl="0">
              <a:spcBef>
                <a:spcPts val="0"/>
              </a:spcBef>
              <a:spcAft>
                <a:spcPts val="0"/>
              </a:spcAft>
              <a:buClr>
                <a:schemeClr val="accent1"/>
              </a:buClr>
              <a:buSzPct val="25000"/>
              <a:buFont typeface="Noto Sans Symbols"/>
              <a:buNone/>
            </a:pPr>
            <a:endParaRPr sz="2000" b="0" i="0" u="none" strike="noStrike" cap="none">
              <a:solidFill>
                <a:srgbClr val="E65C01"/>
              </a:solidFill>
              <a:latin typeface="Arial"/>
              <a:ea typeface="Arial"/>
              <a:cs typeface="Arial"/>
              <a:sym typeface="Arial"/>
            </a:endParaRPr>
          </a:p>
          <a:p>
            <a:pPr marL="420624" marR="0" lvl="0" indent="-395224" algn="l" rtl="0">
              <a:spcBef>
                <a:spcPts val="400"/>
              </a:spcBef>
              <a:spcAft>
                <a:spcPts val="0"/>
              </a:spcAft>
              <a:buClr>
                <a:schemeClr val="accent1"/>
              </a:buClr>
              <a:buSzPct val="80000"/>
              <a:buFont typeface="Noto Sans Symbols"/>
              <a:buChar char="⦿"/>
            </a:pPr>
            <a:r>
              <a:rPr lang="en-US" sz="2000" b="0" i="0" u="none" strike="noStrike" cap="none">
                <a:solidFill>
                  <a:srgbClr val="E65C01"/>
                </a:solidFill>
                <a:latin typeface="Arial"/>
                <a:ea typeface="Arial"/>
                <a:cs typeface="Arial"/>
                <a:sym typeface="Arial"/>
              </a:rPr>
              <a:t>	</a:t>
            </a:r>
            <a:r>
              <a:rPr lang="en-US" sz="2000" b="0" i="0" u="sng" strike="noStrike" cap="none">
                <a:solidFill>
                  <a:srgbClr val="E65C01"/>
                </a:solidFill>
                <a:latin typeface="Arial"/>
                <a:ea typeface="Arial"/>
                <a:cs typeface="Arial"/>
                <a:sym typeface="Arial"/>
              </a:rPr>
              <a:t>Metabolism</a:t>
            </a:r>
            <a:r>
              <a:rPr lang="en-US" sz="2000" b="0" i="0" u="none" strike="noStrike" cap="none">
                <a:solidFill>
                  <a:srgbClr val="E65C01"/>
                </a:solidFill>
                <a:latin typeface="Arial"/>
                <a:ea typeface="Arial"/>
                <a:cs typeface="Arial"/>
                <a:sym typeface="Arial"/>
              </a:rPr>
              <a:t> slows down; generally total food intake needs to be reduced.</a:t>
            </a:r>
          </a:p>
          <a:p>
            <a:pPr marL="420624" marR="0" lvl="0" indent="-395224" algn="l" rtl="0">
              <a:spcBef>
                <a:spcPts val="400"/>
              </a:spcBef>
              <a:spcAft>
                <a:spcPts val="0"/>
              </a:spcAft>
              <a:buClr>
                <a:schemeClr val="accent1"/>
              </a:buClr>
              <a:buSzPct val="80000"/>
              <a:buFont typeface="Noto Sans Symbols"/>
              <a:buChar char="⦿"/>
            </a:pPr>
            <a:r>
              <a:rPr lang="en-US" sz="2000" b="0" i="0" u="none" strike="noStrike" cap="none">
                <a:solidFill>
                  <a:srgbClr val="E65C01"/>
                </a:solidFill>
                <a:latin typeface="Arial"/>
                <a:ea typeface="Arial"/>
                <a:cs typeface="Arial"/>
                <a:sym typeface="Arial"/>
              </a:rPr>
              <a:t>	</a:t>
            </a:r>
            <a:r>
              <a:rPr lang="en-US" sz="2000" b="0" i="0" u="sng" strike="noStrike" cap="none">
                <a:solidFill>
                  <a:srgbClr val="E65C01"/>
                </a:solidFill>
                <a:latin typeface="Arial"/>
                <a:ea typeface="Arial"/>
                <a:cs typeface="Arial"/>
                <a:sym typeface="Arial"/>
              </a:rPr>
              <a:t>Exercise</a:t>
            </a:r>
            <a:r>
              <a:rPr lang="en-US" sz="2000" b="0" i="0" u="none" strike="noStrike" cap="none">
                <a:solidFill>
                  <a:srgbClr val="E65C01"/>
                </a:solidFill>
                <a:latin typeface="Arial"/>
                <a:ea typeface="Arial"/>
                <a:cs typeface="Arial"/>
                <a:sym typeface="Arial"/>
              </a:rPr>
              <a:t> is an important component to balancing food intake and output.</a:t>
            </a:r>
          </a:p>
          <a:p>
            <a:pPr marL="420624" marR="0" lvl="0" indent="-395224" algn="l" rtl="0">
              <a:spcBef>
                <a:spcPts val="400"/>
              </a:spcBef>
              <a:spcAft>
                <a:spcPts val="0"/>
              </a:spcAft>
              <a:buClr>
                <a:schemeClr val="accent1"/>
              </a:buClr>
              <a:buSzPct val="80000"/>
              <a:buFont typeface="Noto Sans Symbols"/>
              <a:buChar char="⦿"/>
            </a:pPr>
            <a:r>
              <a:rPr lang="en-US" sz="2000" b="0" i="0" u="none" strike="noStrike" cap="none">
                <a:solidFill>
                  <a:srgbClr val="E65C01"/>
                </a:solidFill>
                <a:latin typeface="Arial"/>
                <a:ea typeface="Arial"/>
                <a:cs typeface="Arial"/>
                <a:sym typeface="Arial"/>
              </a:rPr>
              <a:t>	</a:t>
            </a:r>
            <a:r>
              <a:rPr lang="en-US" sz="2000" b="0" i="0" u="sng" strike="noStrike" cap="none">
                <a:solidFill>
                  <a:srgbClr val="E65C01"/>
                </a:solidFill>
                <a:latin typeface="Arial"/>
                <a:ea typeface="Arial"/>
                <a:cs typeface="Arial"/>
                <a:sym typeface="Arial"/>
              </a:rPr>
              <a:t>Sedentary</a:t>
            </a:r>
            <a:r>
              <a:rPr lang="en-US" sz="2000" b="0" i="0" u="none" strike="noStrike" cap="none">
                <a:solidFill>
                  <a:srgbClr val="E65C01"/>
                </a:solidFill>
                <a:latin typeface="Arial"/>
                <a:ea typeface="Arial"/>
                <a:cs typeface="Arial"/>
                <a:sym typeface="Arial"/>
              </a:rPr>
              <a:t> lifestyle creates a greater need for daily exercise.</a:t>
            </a:r>
          </a:p>
          <a:p>
            <a:pPr marL="493776" marR="0" lvl="0" indent="-468376" algn="l" rtl="0">
              <a:spcBef>
                <a:spcPts val="400"/>
              </a:spcBef>
              <a:buClr>
                <a:schemeClr val="accent1"/>
              </a:buClr>
              <a:buSzPct val="80000"/>
              <a:buFont typeface="Noto Sans Symbols"/>
              <a:buNone/>
            </a:pPr>
            <a:endParaRPr sz="2000" b="0" i="0" u="none" strike="noStrike" cap="none">
              <a:solidFill>
                <a:schemeClr val="dk1"/>
              </a:solidFill>
              <a:latin typeface="Quattrocento Sans"/>
              <a:ea typeface="Quattrocento Sans"/>
              <a:cs typeface="Quattrocento Sans"/>
              <a:sym typeface="Quattrocento Sans"/>
            </a:endParaRPr>
          </a:p>
        </p:txBody>
      </p:sp>
      <p:pic>
        <p:nvPicPr>
          <p:cNvPr id="193" name="Shape 193"/>
          <p:cNvPicPr preferRelativeResize="0"/>
          <p:nvPr/>
        </p:nvPicPr>
        <p:blipFill rotWithShape="1">
          <a:blip r:embed="rId3">
            <a:alphaModFix/>
          </a:blip>
          <a:srcRect l="9546" r="8362"/>
          <a:stretch/>
        </p:blipFill>
        <p:spPr>
          <a:xfrm>
            <a:off x="76200" y="990600"/>
            <a:ext cx="3276600" cy="499041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“Feel better today. Stay healthy for tomorrow.” </a:t>
            </a:r>
          </a:p>
        </p:txBody>
      </p:sp>
      <p:sp>
        <p:nvSpPr>
          <p:cNvPr id="199" name="Shape 199"/>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420624" marR="0" lvl="0" indent="-395224" algn="l" rtl="0">
              <a:spcBef>
                <a:spcPts val="0"/>
              </a:spcBef>
              <a:spcAft>
                <a:spcPts val="0"/>
              </a:spcAft>
              <a:buClr>
                <a:schemeClr val="accent1"/>
              </a:buClr>
              <a:buSzPct val="80000"/>
              <a:buFont typeface="Noto Sans Symbols"/>
              <a:buChar char="⦿"/>
            </a:pPr>
            <a:r>
              <a:rPr lang="en-US" sz="3000" b="0" i="0" u="none" strike="noStrike" cap="none">
                <a:solidFill>
                  <a:schemeClr val="lt1"/>
                </a:solidFill>
                <a:latin typeface="Arial"/>
                <a:ea typeface="Arial"/>
                <a:cs typeface="Arial"/>
                <a:sym typeface="Arial"/>
              </a:rPr>
              <a:t>Make smart choices from every food group. </a:t>
            </a:r>
          </a:p>
          <a:p>
            <a:pPr marL="420624" marR="0" lvl="0" indent="-395224" algn="l" rtl="0">
              <a:spcBef>
                <a:spcPts val="600"/>
              </a:spcBef>
              <a:spcAft>
                <a:spcPts val="0"/>
              </a:spcAft>
              <a:buClr>
                <a:schemeClr val="accent1"/>
              </a:buClr>
              <a:buSzPct val="80000"/>
              <a:buFont typeface="Noto Sans Symbols"/>
              <a:buChar char="⦿"/>
            </a:pPr>
            <a:r>
              <a:rPr lang="en-US" sz="3000" b="0" i="0" u="none" strike="noStrike" cap="none">
                <a:solidFill>
                  <a:schemeClr val="lt1"/>
                </a:solidFill>
                <a:latin typeface="Arial"/>
                <a:ea typeface="Arial"/>
                <a:cs typeface="Arial"/>
                <a:sym typeface="Arial"/>
              </a:rPr>
              <a:t>Find your balance between food and physical activity. </a:t>
            </a:r>
          </a:p>
          <a:p>
            <a:pPr marL="420624" marR="0" lvl="0" indent="-395224" algn="l" rtl="0">
              <a:spcBef>
                <a:spcPts val="600"/>
              </a:spcBef>
              <a:spcAft>
                <a:spcPts val="0"/>
              </a:spcAft>
              <a:buClr>
                <a:schemeClr val="accent1"/>
              </a:buClr>
              <a:buSzPct val="80000"/>
              <a:buFont typeface="Noto Sans Symbols"/>
              <a:buChar char="⦿"/>
            </a:pPr>
            <a:r>
              <a:rPr lang="en-US" sz="3000" b="0" i="0" u="none" strike="noStrike" cap="none">
                <a:solidFill>
                  <a:schemeClr val="lt1"/>
                </a:solidFill>
                <a:latin typeface="Arial"/>
                <a:ea typeface="Arial"/>
                <a:cs typeface="Arial"/>
                <a:sym typeface="Arial"/>
              </a:rPr>
              <a:t>Get the most nutrition out of your calories. </a:t>
            </a:r>
          </a:p>
          <a:p>
            <a:pPr marL="420624" marR="0" lvl="0" indent="-395224" algn="l" rtl="0">
              <a:spcBef>
                <a:spcPts val="600"/>
              </a:spcBef>
              <a:buClr>
                <a:schemeClr val="accent1"/>
              </a:buClr>
              <a:buSzPct val="80000"/>
              <a:buFont typeface="Noto Sans Symbols"/>
              <a:buNone/>
            </a:pPr>
            <a:endParaRPr sz="3000" b="0" i="0" u="none" strike="noStrike" cap="none">
              <a:solidFill>
                <a:schemeClr val="lt1"/>
              </a:solidFill>
              <a:latin typeface="Arial"/>
              <a:ea typeface="Arial"/>
              <a:cs typeface="Arial"/>
              <a:sym typeface="Arial"/>
            </a:endParaRPr>
          </a:p>
        </p:txBody>
      </p:sp>
      <p:pic>
        <p:nvPicPr>
          <p:cNvPr id="200" name="Shape 200"/>
          <p:cNvPicPr preferRelativeResize="0"/>
          <p:nvPr/>
        </p:nvPicPr>
        <p:blipFill rotWithShape="1">
          <a:blip r:embed="rId3">
            <a:alphaModFix/>
          </a:blip>
          <a:srcRect/>
          <a:stretch/>
        </p:blipFill>
        <p:spPr>
          <a:xfrm>
            <a:off x="3505200" y="4419600"/>
            <a:ext cx="4171950" cy="2085975"/>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Adult Nutrition</a:t>
            </a:r>
          </a:p>
        </p:txBody>
      </p:sp>
      <p:sp>
        <p:nvSpPr>
          <p:cNvPr id="102" name="Shape 102"/>
          <p:cNvSpPr txBox="1">
            <a:spLocks noGrp="1"/>
          </p:cNvSpPr>
          <p:nvPr>
            <p:ph type="body" idx="1"/>
          </p:nvPr>
        </p:nvSpPr>
        <p:spPr>
          <a:xfrm>
            <a:off x="609600" y="1131461"/>
            <a:ext cx="6476999" cy="4525963"/>
          </a:xfrm>
          <a:prstGeom prst="rect">
            <a:avLst/>
          </a:prstGeom>
          <a:noFill/>
          <a:ln>
            <a:noFill/>
          </a:ln>
        </p:spPr>
        <p:txBody>
          <a:bodyPr lIns="91425" tIns="45700" rIns="91425" bIns="45700" anchor="t" anchorCtr="0">
            <a:noAutofit/>
          </a:bodyPr>
          <a:lstStyle/>
          <a:p>
            <a:pPr marL="420624" marR="0" lvl="0" indent="-395224" algn="l" rtl="0">
              <a:lnSpc>
                <a:spcPct val="90000"/>
              </a:lnSpc>
              <a:spcBef>
                <a:spcPts val="0"/>
              </a:spcBef>
              <a:buClr>
                <a:schemeClr val="accent1"/>
              </a:buClr>
              <a:buSzPct val="80000"/>
              <a:buFont typeface="Noto Sans Symbols"/>
              <a:buChar char="⦿"/>
            </a:pPr>
            <a:r>
              <a:rPr lang="en-US" sz="2400" b="0" i="0" u="none" strike="noStrike" cap="none">
                <a:solidFill>
                  <a:schemeClr val="lt1"/>
                </a:solidFill>
                <a:latin typeface="Arial"/>
                <a:ea typeface="Arial"/>
                <a:cs typeface="Arial"/>
                <a:sym typeface="Arial"/>
              </a:rPr>
              <a:t>Every day, Americans are inundated with health messages from the media, health professionals, and well-intentioned acquaintances. Most consumers are aware of the seemingly endless array of concerns associated with lifestyle and diet, and the implied promise of good health and extended life via the magic bullet of the moment. </a:t>
            </a:r>
          </a:p>
        </p:txBody>
      </p:sp>
      <p:pic>
        <p:nvPicPr>
          <p:cNvPr id="103" name="Shape 103"/>
          <p:cNvPicPr preferRelativeResize="0"/>
          <p:nvPr/>
        </p:nvPicPr>
        <p:blipFill rotWithShape="1">
          <a:blip r:embed="rId3">
            <a:alphaModFix/>
          </a:blip>
          <a:srcRect/>
          <a:stretch/>
        </p:blipFill>
        <p:spPr>
          <a:xfrm>
            <a:off x="1981200" y="4191000"/>
            <a:ext cx="2495549" cy="1871662"/>
          </a:xfrm>
          <a:prstGeom prst="roundRect">
            <a:avLst>
              <a:gd name="adj" fmla="val 8594"/>
            </a:avLst>
          </a:prstGeom>
          <a:solidFill>
            <a:srgbClr val="ECECEC"/>
          </a:solidFill>
          <a:ln>
            <a:noFill/>
          </a:ln>
          <a:effectLst>
            <a:reflection stA="38000" endPos="28000" dist="5000" dir="5400000" sy="-100000" algn="bl" rotWithShape="0"/>
          </a:effectLst>
        </p:spPr>
      </p:pic>
      <p:pic>
        <p:nvPicPr>
          <p:cNvPr id="104" name="Shape 104"/>
          <p:cNvPicPr preferRelativeResize="0"/>
          <p:nvPr/>
        </p:nvPicPr>
        <p:blipFill rotWithShape="1">
          <a:blip r:embed="rId4">
            <a:alphaModFix/>
          </a:blip>
          <a:srcRect/>
          <a:stretch/>
        </p:blipFill>
        <p:spPr>
          <a:xfrm>
            <a:off x="7002138" y="3124199"/>
            <a:ext cx="1840889" cy="2533224"/>
          </a:xfrm>
          <a:prstGeom prst="roundRect">
            <a:avLst>
              <a:gd name="adj" fmla="val 8594"/>
            </a:avLst>
          </a:prstGeom>
          <a:solidFill>
            <a:srgbClr val="ECECEC"/>
          </a:solidFill>
          <a:ln>
            <a:noFill/>
          </a:ln>
          <a:effectLst>
            <a:reflection stA="38000" endPos="28000" dist="5000" dir="5400000" sy="-100000" algn="bl" rotWithShape="0"/>
          </a:effectLst>
        </p:spPr>
      </p:pic>
      <p:pic>
        <p:nvPicPr>
          <p:cNvPr id="105" name="Shape 105"/>
          <p:cNvPicPr preferRelativeResize="0"/>
          <p:nvPr/>
        </p:nvPicPr>
        <p:blipFill rotWithShape="1">
          <a:blip r:embed="rId5">
            <a:alphaModFix/>
          </a:blip>
          <a:srcRect/>
          <a:stretch/>
        </p:blipFill>
        <p:spPr>
          <a:xfrm>
            <a:off x="4619998" y="4191000"/>
            <a:ext cx="2362200" cy="1933574"/>
          </a:xfrm>
          <a:prstGeom prst="roundRect">
            <a:avLst>
              <a:gd name="adj" fmla="val 8594"/>
            </a:avLst>
          </a:prstGeom>
          <a:solidFill>
            <a:srgbClr val="ECECEC"/>
          </a:solidFill>
          <a:ln>
            <a:noFill/>
          </a:ln>
          <a:effectLst>
            <a:reflection stA="38000" endPos="28000" dist="5000" dir="5400000" sy="-100000" algn="bl" rotWithShape="0"/>
          </a:effectLst>
        </p:spPr>
      </p:pic>
      <p:pic>
        <p:nvPicPr>
          <p:cNvPr id="106" name="Shape 106"/>
          <p:cNvPicPr preferRelativeResize="0"/>
          <p:nvPr/>
        </p:nvPicPr>
        <p:blipFill rotWithShape="1">
          <a:blip r:embed="rId6">
            <a:alphaModFix/>
          </a:blip>
          <a:srcRect/>
          <a:stretch/>
        </p:blipFill>
        <p:spPr>
          <a:xfrm>
            <a:off x="7002138" y="152398"/>
            <a:ext cx="1743075" cy="2619375"/>
          </a:xfrm>
          <a:prstGeom prst="roundRect">
            <a:avLst>
              <a:gd name="adj" fmla="val 8594"/>
            </a:avLst>
          </a:prstGeom>
          <a:solidFill>
            <a:srgbClr val="ECECEC"/>
          </a:solidFill>
          <a:ln>
            <a:noFill/>
          </a:ln>
          <a:effectLst>
            <a:reflection stA="38000" endPos="28000" dist="5000" dir="5400000" sy="-100000" algn="bl" rotWithShape="0"/>
          </a:effectLst>
        </p:spPr>
      </p:pic>
      <p:pic>
        <p:nvPicPr>
          <p:cNvPr id="107" name="Shape 107"/>
          <p:cNvPicPr preferRelativeResize="0"/>
          <p:nvPr/>
        </p:nvPicPr>
        <p:blipFill rotWithShape="1">
          <a:blip r:embed="rId7">
            <a:alphaModFix/>
          </a:blip>
          <a:srcRect/>
          <a:stretch/>
        </p:blipFill>
        <p:spPr>
          <a:xfrm>
            <a:off x="152400" y="4331492"/>
            <a:ext cx="1652588" cy="165258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2880" b="1" i="0" u="none" strike="noStrike" cap="none">
                <a:solidFill>
                  <a:schemeClr val="lt1"/>
                </a:solidFill>
                <a:latin typeface="Source Sans Pro"/>
                <a:ea typeface="Source Sans Pro"/>
                <a:cs typeface="Source Sans Pro"/>
                <a:sym typeface="Source Sans Pro"/>
              </a:rPr>
              <a:t>Decisions, Decisions: </a:t>
            </a:r>
            <a:br>
              <a:rPr lang="en-US" sz="2880" b="1" i="0" u="none" strike="noStrike" cap="none">
                <a:solidFill>
                  <a:schemeClr val="lt1"/>
                </a:solidFill>
                <a:latin typeface="Source Sans Pro"/>
                <a:ea typeface="Source Sans Pro"/>
                <a:cs typeface="Source Sans Pro"/>
                <a:sym typeface="Source Sans Pro"/>
              </a:rPr>
            </a:br>
            <a:r>
              <a:rPr lang="en-US" sz="2880" b="1" i="0" u="none" strike="noStrike" cap="none">
                <a:solidFill>
                  <a:schemeClr val="lt1"/>
                </a:solidFill>
                <a:latin typeface="Source Sans Pro"/>
                <a:ea typeface="Source Sans Pro"/>
                <a:cs typeface="Source Sans Pro"/>
                <a:sym typeface="Source Sans Pro"/>
              </a:rPr>
              <a:t/>
            </a:r>
            <a:br>
              <a:rPr lang="en-US" sz="2880" b="1" i="0" u="none" strike="noStrike" cap="none">
                <a:solidFill>
                  <a:schemeClr val="lt1"/>
                </a:solidFill>
                <a:latin typeface="Source Sans Pro"/>
                <a:ea typeface="Source Sans Pro"/>
                <a:cs typeface="Source Sans Pro"/>
                <a:sym typeface="Source Sans Pro"/>
              </a:rPr>
            </a:br>
            <a:r>
              <a:rPr lang="en-US" sz="2880" b="1" i="0" u="none" strike="noStrike" cap="none">
                <a:solidFill>
                  <a:schemeClr val="lt1"/>
                </a:solidFill>
                <a:latin typeface="Source Sans Pro"/>
                <a:ea typeface="Source Sans Pro"/>
                <a:cs typeface="Source Sans Pro"/>
                <a:sym typeface="Source Sans Pro"/>
              </a:rPr>
              <a:t>We need to Make </a:t>
            </a:r>
            <a:r>
              <a:rPr lang="en-US" sz="2880" b="1" i="0" u="sng" strike="noStrike" cap="none">
                <a:solidFill>
                  <a:schemeClr val="lt1"/>
                </a:solidFill>
                <a:latin typeface="Source Sans Pro"/>
                <a:ea typeface="Source Sans Pro"/>
                <a:cs typeface="Source Sans Pro"/>
                <a:sym typeface="Source Sans Pro"/>
              </a:rPr>
              <a:t>Choices</a:t>
            </a:r>
            <a:r>
              <a:rPr lang="en-US" sz="2880" b="1" i="0" u="none" strike="noStrike" cap="none">
                <a:solidFill>
                  <a:schemeClr val="lt1"/>
                </a:solidFill>
                <a:latin typeface="Source Sans Pro"/>
                <a:ea typeface="Source Sans Pro"/>
                <a:cs typeface="Source Sans Pro"/>
                <a:sym typeface="Source Sans Pro"/>
              </a:rPr>
              <a:t> We Can </a:t>
            </a:r>
            <a:r>
              <a:rPr lang="en-US" sz="2880" b="1" i="0" u="sng" strike="noStrike" cap="none">
                <a:solidFill>
                  <a:schemeClr val="lt1"/>
                </a:solidFill>
                <a:latin typeface="Source Sans Pro"/>
                <a:ea typeface="Source Sans Pro"/>
                <a:cs typeface="Source Sans Pro"/>
                <a:sym typeface="Source Sans Pro"/>
              </a:rPr>
              <a:t>Live With</a:t>
            </a:r>
            <a:r>
              <a:rPr lang="en-US" sz="2880" b="0" i="0" u="sng" strike="noStrike" cap="none">
                <a:solidFill>
                  <a:schemeClr val="lt1"/>
                </a:solidFill>
                <a:latin typeface="Source Sans Pro"/>
                <a:ea typeface="Source Sans Pro"/>
                <a:cs typeface="Source Sans Pro"/>
                <a:sym typeface="Source Sans Pro"/>
              </a:rPr>
              <a:t> </a:t>
            </a:r>
          </a:p>
        </p:txBody>
      </p:sp>
      <p:sp>
        <p:nvSpPr>
          <p:cNvPr id="113" name="Shape 113"/>
          <p:cNvSpPr txBox="1">
            <a:spLocks noGrp="1"/>
          </p:cNvSpPr>
          <p:nvPr>
            <p:ph type="body" idx="1"/>
          </p:nvPr>
        </p:nvSpPr>
        <p:spPr>
          <a:xfrm>
            <a:off x="3048000" y="1295400"/>
            <a:ext cx="5714999" cy="4495800"/>
          </a:xfrm>
          <a:prstGeom prst="rect">
            <a:avLst/>
          </a:prstGeom>
          <a:noFill/>
          <a:ln>
            <a:noFill/>
          </a:ln>
        </p:spPr>
        <p:txBody>
          <a:bodyPr lIns="91425" tIns="45700" rIns="91425" bIns="45700" anchor="t" anchorCtr="0">
            <a:noAutofit/>
          </a:bodyPr>
          <a:lstStyle/>
          <a:p>
            <a:pPr marL="420624" marR="0" lvl="0" indent="-395224" algn="l" rtl="0">
              <a:spcBef>
                <a:spcPts val="0"/>
              </a:spcBef>
              <a:spcAft>
                <a:spcPts val="0"/>
              </a:spcAft>
              <a:buClr>
                <a:schemeClr val="accent1"/>
              </a:buClr>
              <a:buSzPct val="80000"/>
              <a:buFont typeface="Noto Sans Symbols"/>
              <a:buNone/>
            </a:pPr>
            <a:endParaRPr sz="2800" b="0" i="0" u="none" strike="noStrike" cap="none">
              <a:solidFill>
                <a:schemeClr val="lt1"/>
              </a:solidFill>
              <a:latin typeface="Arial"/>
              <a:ea typeface="Arial"/>
              <a:cs typeface="Arial"/>
              <a:sym typeface="Arial"/>
            </a:endParaRPr>
          </a:p>
          <a:p>
            <a:pPr marL="420624" marR="0" lvl="0" indent="-395224" algn="l" rtl="0">
              <a:spcBef>
                <a:spcPts val="560"/>
              </a:spcBef>
              <a:buClr>
                <a:schemeClr val="accent1"/>
              </a:buClr>
              <a:buSzPct val="80000"/>
              <a:buFont typeface="Noto Sans Symbols"/>
              <a:buChar char="⦿"/>
            </a:pPr>
            <a:r>
              <a:rPr lang="en-US" sz="2800" b="0" i="0" u="none" strike="noStrike" cap="none">
                <a:solidFill>
                  <a:schemeClr val="lt1"/>
                </a:solidFill>
                <a:latin typeface="Arial"/>
                <a:ea typeface="Arial"/>
                <a:cs typeface="Arial"/>
                <a:sym typeface="Arial"/>
              </a:rPr>
              <a:t>The fact is that Americans have choices—lots of choices. A healthy lifestyle is not defined solely by the food on—or not on—one’s plate. </a:t>
            </a:r>
          </a:p>
        </p:txBody>
      </p:sp>
      <p:pic>
        <p:nvPicPr>
          <p:cNvPr id="114" name="Shape 114"/>
          <p:cNvPicPr preferRelativeResize="0"/>
          <p:nvPr/>
        </p:nvPicPr>
        <p:blipFill rotWithShape="1">
          <a:blip r:embed="rId3">
            <a:alphaModFix/>
          </a:blip>
          <a:srcRect/>
          <a:stretch/>
        </p:blipFill>
        <p:spPr>
          <a:xfrm>
            <a:off x="4953000" y="4267200"/>
            <a:ext cx="3573832" cy="2371725"/>
          </a:xfrm>
          <a:prstGeom prst="roundRect">
            <a:avLst>
              <a:gd name="adj" fmla="val 8594"/>
            </a:avLst>
          </a:prstGeom>
          <a:solidFill>
            <a:srgbClr val="ECECEC"/>
          </a:solidFill>
          <a:ln>
            <a:noFill/>
          </a:ln>
          <a:effectLst>
            <a:reflection stA="38000" endPos="28000" dist="5000" dir="5400000" sy="-100000" algn="bl" rotWithShape="0"/>
          </a:effectLst>
        </p:spPr>
      </p:pic>
      <p:pic>
        <p:nvPicPr>
          <p:cNvPr id="115" name="Shape 115"/>
          <p:cNvPicPr preferRelativeResize="0"/>
          <p:nvPr/>
        </p:nvPicPr>
        <p:blipFill rotWithShape="1">
          <a:blip r:embed="rId4">
            <a:alphaModFix/>
          </a:blip>
          <a:srcRect/>
          <a:stretch/>
        </p:blipFill>
        <p:spPr>
          <a:xfrm>
            <a:off x="990600" y="4738687"/>
            <a:ext cx="3209925" cy="1428749"/>
          </a:xfrm>
          <a:prstGeom prst="roundRect">
            <a:avLst>
              <a:gd name="adj" fmla="val 8594"/>
            </a:avLst>
          </a:prstGeom>
          <a:solidFill>
            <a:srgbClr val="ECECEC"/>
          </a:solidFill>
          <a:ln>
            <a:noFill/>
          </a:ln>
          <a:effectLst>
            <a:reflection stA="38000" endPos="28000" dist="5000" dir="5400000" sy="-100000" algn="bl" rotWithShape="0"/>
          </a:effectLst>
        </p:spPr>
      </p:pic>
      <p:pic>
        <p:nvPicPr>
          <p:cNvPr id="116" name="Shape 116"/>
          <p:cNvPicPr preferRelativeResize="0"/>
          <p:nvPr/>
        </p:nvPicPr>
        <p:blipFill rotWithShape="1">
          <a:blip r:embed="rId5">
            <a:alphaModFix/>
          </a:blip>
          <a:srcRect/>
          <a:stretch/>
        </p:blipFill>
        <p:spPr>
          <a:xfrm>
            <a:off x="457200" y="2209800"/>
            <a:ext cx="2619375" cy="17526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ctr" rtl="0">
              <a:spcBef>
                <a:spcPts val="0"/>
              </a:spcBef>
              <a:buClr>
                <a:schemeClr val="lt1"/>
              </a:buClr>
              <a:buSzPct val="25000"/>
              <a:buFont typeface="Source Sans Pro"/>
              <a:buNone/>
            </a:pPr>
            <a:endParaRPr sz="4600" b="0" i="0" u="none" strike="noStrike" cap="none">
              <a:solidFill>
                <a:schemeClr val="lt1"/>
              </a:solidFill>
              <a:latin typeface="Source Sans Pro"/>
              <a:ea typeface="Source Sans Pro"/>
              <a:cs typeface="Source Sans Pro"/>
              <a:sym typeface="Source Sans Pro"/>
            </a:endParaRPr>
          </a:p>
        </p:txBody>
      </p:sp>
      <p:sp>
        <p:nvSpPr>
          <p:cNvPr id="122" name="Shape 122"/>
          <p:cNvSpPr txBox="1">
            <a:spLocks noGrp="1"/>
          </p:cNvSpPr>
          <p:nvPr>
            <p:ph type="body" idx="1"/>
          </p:nvPr>
        </p:nvSpPr>
        <p:spPr>
          <a:xfrm>
            <a:off x="457200" y="1600200"/>
            <a:ext cx="5791200" cy="4525963"/>
          </a:xfrm>
          <a:prstGeom prst="rect">
            <a:avLst/>
          </a:prstGeom>
          <a:noFill/>
          <a:ln>
            <a:noFill/>
          </a:ln>
        </p:spPr>
        <p:txBody>
          <a:bodyPr lIns="91425" tIns="45700" rIns="91425" bIns="45700" anchor="t" anchorCtr="0">
            <a:noAutofit/>
          </a:bodyPr>
          <a:lstStyle/>
          <a:p>
            <a:pPr marL="420624" marR="0" lvl="0" indent="-395224" algn="l" rtl="0">
              <a:lnSpc>
                <a:spcPct val="80000"/>
              </a:lnSpc>
              <a:spcBef>
                <a:spcPts val="0"/>
              </a:spcBef>
              <a:buClr>
                <a:schemeClr val="accent1"/>
              </a:buClr>
              <a:buSzPct val="80000"/>
              <a:buFont typeface="Noto Sans Symbols"/>
              <a:buNone/>
            </a:pPr>
            <a:endParaRPr sz="2400" b="0" i="0" u="none" strike="noStrike" cap="none">
              <a:solidFill>
                <a:schemeClr val="lt1"/>
              </a:solidFill>
              <a:latin typeface="Acme"/>
              <a:ea typeface="Acme"/>
              <a:cs typeface="Acme"/>
              <a:sym typeface="Acme"/>
            </a:endParaRPr>
          </a:p>
        </p:txBody>
      </p:sp>
      <p:pic>
        <p:nvPicPr>
          <p:cNvPr id="123" name="Shape 123"/>
          <p:cNvPicPr preferRelativeResize="0"/>
          <p:nvPr/>
        </p:nvPicPr>
        <p:blipFill rotWithShape="1">
          <a:blip r:embed="rId3">
            <a:alphaModFix/>
          </a:blip>
          <a:srcRect r="1706" b="1751"/>
          <a:stretch/>
        </p:blipFill>
        <p:spPr>
          <a:xfrm>
            <a:off x="914400" y="685800"/>
            <a:ext cx="6679241" cy="4734186"/>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29" name="Shape 129"/>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420624" marR="0" lvl="0" indent="-395224" algn="l" rtl="0">
              <a:spcBef>
                <a:spcPts val="0"/>
              </a:spcBef>
              <a:buClr>
                <a:schemeClr val="accent1"/>
              </a:buClr>
              <a:buSzPct val="80000"/>
              <a:buFont typeface="Noto Sans Symbols"/>
              <a:buChar char="⦿"/>
            </a:pPr>
            <a:r>
              <a:rPr lang="en-US" sz="3000" b="0" i="0" u="none" strike="noStrike" cap="none">
                <a:solidFill>
                  <a:schemeClr val="lt1"/>
                </a:solidFill>
                <a:latin typeface="Arial"/>
                <a:ea typeface="Arial"/>
                <a:cs typeface="Arial"/>
                <a:sym typeface="Arial"/>
              </a:rPr>
              <a:t>The Dietary guidelines for Americans is a set of guidelines that the USDA produces every </a:t>
            </a:r>
            <a:r>
              <a:rPr lang="en-US" sz="3000" b="0" i="0" u="sng" strike="noStrike" cap="none">
                <a:solidFill>
                  <a:schemeClr val="lt1"/>
                </a:solidFill>
                <a:latin typeface="Arial"/>
                <a:ea typeface="Arial"/>
                <a:cs typeface="Arial"/>
                <a:sym typeface="Arial"/>
              </a:rPr>
              <a:t>5</a:t>
            </a:r>
            <a:r>
              <a:rPr lang="en-US" sz="3000" b="0" i="0" u="none" strike="noStrike" cap="none">
                <a:solidFill>
                  <a:schemeClr val="lt1"/>
                </a:solidFill>
                <a:latin typeface="Arial"/>
                <a:ea typeface="Arial"/>
                <a:cs typeface="Arial"/>
                <a:sym typeface="Arial"/>
              </a:rPr>
              <a:t> years to encourage healthy lifestyles.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35" name="Shape 135"/>
          <p:cNvSpPr txBox="1">
            <a:spLocks noGrp="1"/>
          </p:cNvSpPr>
          <p:nvPr>
            <p:ph type="body" idx="1"/>
          </p:nvPr>
        </p:nvSpPr>
        <p:spPr>
          <a:xfrm>
            <a:off x="457200" y="1600200"/>
            <a:ext cx="5333999" cy="4525963"/>
          </a:xfrm>
          <a:prstGeom prst="rect">
            <a:avLst/>
          </a:prstGeom>
          <a:noFill/>
          <a:ln>
            <a:noFill/>
          </a:ln>
        </p:spPr>
        <p:txBody>
          <a:bodyPr lIns="91425" tIns="45700" rIns="91425" bIns="45700" anchor="t" anchorCtr="0">
            <a:noAutofit/>
          </a:bodyPr>
          <a:lstStyle/>
          <a:p>
            <a:pPr marL="550926" marR="0" lvl="0" indent="-525526" algn="l" rtl="0">
              <a:lnSpc>
                <a:spcPct val="80000"/>
              </a:lnSpc>
              <a:spcBef>
                <a:spcPts val="0"/>
              </a:spcBef>
              <a:spcAft>
                <a:spcPts val="0"/>
              </a:spcAft>
              <a:buClr>
                <a:schemeClr val="accent1"/>
              </a:buClr>
              <a:buSzPct val="80000"/>
              <a:buFont typeface="Noto Sans Symbols"/>
              <a:buAutoNum type="arabicPeriod"/>
            </a:pPr>
            <a:r>
              <a:rPr lang="en-US" sz="3200" b="0" i="0" u="none" strike="noStrike" cap="none">
                <a:solidFill>
                  <a:schemeClr val="lt1"/>
                </a:solidFill>
                <a:latin typeface="Cambria"/>
                <a:ea typeface="Cambria"/>
                <a:cs typeface="Cambria"/>
                <a:sym typeface="Cambria"/>
              </a:rPr>
              <a:t>Eat nutrient dense foods</a:t>
            </a:r>
          </a:p>
          <a:p>
            <a:pPr marL="36576" marR="0" lvl="0" indent="-11176" algn="l" rtl="0">
              <a:lnSpc>
                <a:spcPct val="80000"/>
              </a:lnSpc>
              <a:spcBef>
                <a:spcPts val="640"/>
              </a:spcBef>
              <a:spcAft>
                <a:spcPts val="0"/>
              </a:spcAft>
              <a:buClr>
                <a:schemeClr val="accent1"/>
              </a:buClr>
              <a:buSzPct val="25000"/>
              <a:buFont typeface="Noto Sans Symbols"/>
              <a:buNone/>
            </a:pPr>
            <a:r>
              <a:rPr lang="en-US" sz="3200" b="0" i="0" u="none" strike="noStrike" cap="none">
                <a:solidFill>
                  <a:schemeClr val="lt1"/>
                </a:solidFill>
                <a:latin typeface="Cambria"/>
                <a:ea typeface="Cambria"/>
                <a:cs typeface="Cambria"/>
                <a:sym typeface="Cambria"/>
              </a:rPr>
              <a:t>	</a:t>
            </a:r>
            <a:r>
              <a:rPr lang="en-US" sz="2400" b="0" i="0" u="none" strike="noStrike" cap="none">
                <a:solidFill>
                  <a:schemeClr val="lt1"/>
                </a:solidFill>
                <a:latin typeface="Cambria"/>
                <a:ea typeface="Cambria"/>
                <a:cs typeface="Cambria"/>
                <a:sym typeface="Cambria"/>
              </a:rPr>
              <a:t>-</a:t>
            </a:r>
            <a:r>
              <a:rPr lang="en-US" sz="2400" b="1" i="0" u="none" strike="noStrike" cap="none">
                <a:solidFill>
                  <a:schemeClr val="lt1"/>
                </a:solidFill>
                <a:latin typeface="Cambria"/>
                <a:ea typeface="Cambria"/>
                <a:cs typeface="Cambria"/>
                <a:sym typeface="Cambria"/>
              </a:rPr>
              <a:t> Foods that have a lot of vitamins, minerals or other important nutrients and few calories are considered nutrient dense</a:t>
            </a:r>
          </a:p>
          <a:p>
            <a:pPr marL="420624" marR="0" lvl="0" indent="-395224" algn="l" rtl="0">
              <a:spcBef>
                <a:spcPts val="600"/>
              </a:spcBef>
              <a:buClr>
                <a:schemeClr val="accent1"/>
              </a:buClr>
              <a:buSzPct val="80000"/>
              <a:buFont typeface="Noto Sans Symbols"/>
              <a:buNone/>
            </a:pPr>
            <a:endParaRPr sz="3000" b="0" i="0" u="none" strike="noStrike" cap="none">
              <a:solidFill>
                <a:schemeClr val="lt1"/>
              </a:solidFill>
              <a:latin typeface="Arial"/>
              <a:ea typeface="Arial"/>
              <a:cs typeface="Arial"/>
              <a:sym typeface="Arial"/>
            </a:endParaRPr>
          </a:p>
        </p:txBody>
      </p:sp>
      <p:pic>
        <p:nvPicPr>
          <p:cNvPr id="136" name="Shape 136"/>
          <p:cNvPicPr preferRelativeResize="0"/>
          <p:nvPr/>
        </p:nvPicPr>
        <p:blipFill rotWithShape="1">
          <a:blip r:embed="rId3">
            <a:alphaModFix/>
          </a:blip>
          <a:srcRect/>
          <a:stretch/>
        </p:blipFill>
        <p:spPr>
          <a:xfrm>
            <a:off x="5715000" y="2057400"/>
            <a:ext cx="3052762" cy="303919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42" name="Shape 142"/>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36576" marR="0" lvl="0" indent="-11176" algn="l" rtl="0">
              <a:spcBef>
                <a:spcPts val="0"/>
              </a:spcBef>
              <a:buClr>
                <a:schemeClr val="accent1"/>
              </a:buClr>
              <a:buSzPct val="25000"/>
              <a:buFont typeface="Noto Sans Symbols"/>
              <a:buNone/>
            </a:pPr>
            <a:r>
              <a:rPr lang="en-US" sz="3000" b="0" i="0" u="none" strike="noStrike" cap="none">
                <a:solidFill>
                  <a:schemeClr val="lt1"/>
                </a:solidFill>
                <a:latin typeface="Arial"/>
                <a:ea typeface="Arial"/>
                <a:cs typeface="Arial"/>
                <a:sym typeface="Arial"/>
              </a:rPr>
              <a:t>2. Balance Calories to manage weight</a:t>
            </a:r>
          </a:p>
        </p:txBody>
      </p:sp>
      <p:pic>
        <p:nvPicPr>
          <p:cNvPr id="143" name="Shape 143"/>
          <p:cNvPicPr preferRelativeResize="0"/>
          <p:nvPr/>
        </p:nvPicPr>
        <p:blipFill rotWithShape="1">
          <a:blip r:embed="rId3">
            <a:alphaModFix/>
          </a:blip>
          <a:srcRect/>
          <a:stretch/>
        </p:blipFill>
        <p:spPr>
          <a:xfrm>
            <a:off x="2514600" y="2819400"/>
            <a:ext cx="3073544" cy="295275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49" name="Shape 149"/>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36576" marR="0" lvl="0" indent="-11176" algn="l" rtl="0">
              <a:lnSpc>
                <a:spcPct val="80000"/>
              </a:lnSpc>
              <a:spcBef>
                <a:spcPts val="0"/>
              </a:spcBef>
              <a:spcAft>
                <a:spcPts val="0"/>
              </a:spcAft>
              <a:buClr>
                <a:schemeClr val="accent1"/>
              </a:buClr>
              <a:buSzPct val="25000"/>
              <a:buFont typeface="Noto Sans Symbols"/>
              <a:buNone/>
            </a:pPr>
            <a:r>
              <a:rPr lang="en-US" sz="2800" b="0" i="0" u="none" strike="noStrike" cap="none">
                <a:solidFill>
                  <a:schemeClr val="lt1"/>
                </a:solidFill>
                <a:latin typeface="Acme"/>
                <a:ea typeface="Acme"/>
                <a:cs typeface="Acme"/>
                <a:sym typeface="Acme"/>
              </a:rPr>
              <a:t>3. Reduce sodium, fats and added sugars, refined grains and alcohol.</a:t>
            </a:r>
          </a:p>
          <a:p>
            <a:pPr marL="420624" marR="0" lvl="0" indent="-395224" algn="l" rtl="0">
              <a:spcBef>
                <a:spcPts val="600"/>
              </a:spcBef>
              <a:buClr>
                <a:schemeClr val="accent1"/>
              </a:buClr>
              <a:buSzPct val="80000"/>
              <a:buFont typeface="Noto Sans Symbols"/>
              <a:buNone/>
            </a:pPr>
            <a:endParaRPr sz="3000" b="0" i="0" u="none" strike="noStrike" cap="none">
              <a:solidFill>
                <a:schemeClr val="lt1"/>
              </a:solidFill>
              <a:latin typeface="Arial"/>
              <a:ea typeface="Arial"/>
              <a:cs typeface="Arial"/>
              <a:sym typeface="Arial"/>
            </a:endParaRPr>
          </a:p>
        </p:txBody>
      </p:sp>
      <p:pic>
        <p:nvPicPr>
          <p:cNvPr id="150" name="Shape 150"/>
          <p:cNvPicPr preferRelativeResize="0"/>
          <p:nvPr/>
        </p:nvPicPr>
        <p:blipFill rotWithShape="1">
          <a:blip r:embed="rId3">
            <a:alphaModFix/>
          </a:blip>
          <a:srcRect/>
          <a:stretch/>
        </p:blipFill>
        <p:spPr>
          <a:xfrm>
            <a:off x="533400" y="2773067"/>
            <a:ext cx="2284775" cy="1657350"/>
          </a:xfrm>
          <a:prstGeom prst="roundRect">
            <a:avLst>
              <a:gd name="adj" fmla="val 8594"/>
            </a:avLst>
          </a:prstGeom>
          <a:solidFill>
            <a:srgbClr val="ECECEC"/>
          </a:solidFill>
          <a:ln>
            <a:noFill/>
          </a:ln>
          <a:effectLst>
            <a:reflection stA="38000" endPos="28000" dist="5000" dir="5400000" sy="-100000" algn="bl" rotWithShape="0"/>
          </a:effectLst>
        </p:spPr>
      </p:pic>
      <p:pic>
        <p:nvPicPr>
          <p:cNvPr id="151" name="Shape 151"/>
          <p:cNvPicPr preferRelativeResize="0"/>
          <p:nvPr/>
        </p:nvPicPr>
        <p:blipFill rotWithShape="1">
          <a:blip r:embed="rId4">
            <a:alphaModFix/>
          </a:blip>
          <a:srcRect/>
          <a:stretch/>
        </p:blipFill>
        <p:spPr>
          <a:xfrm>
            <a:off x="3048000" y="2525417"/>
            <a:ext cx="2286000" cy="1904999"/>
          </a:xfrm>
          <a:prstGeom prst="roundRect">
            <a:avLst>
              <a:gd name="adj" fmla="val 8594"/>
            </a:avLst>
          </a:prstGeom>
          <a:solidFill>
            <a:srgbClr val="ECECEC"/>
          </a:solidFill>
          <a:ln>
            <a:noFill/>
          </a:ln>
          <a:effectLst>
            <a:reflection stA="38000" endPos="28000" dist="5000" dir="5400000" sy="-100000" algn="bl" rotWithShape="0"/>
          </a:effectLst>
        </p:spPr>
      </p:pic>
      <p:pic>
        <p:nvPicPr>
          <p:cNvPr id="152" name="Shape 152"/>
          <p:cNvPicPr preferRelativeResize="0"/>
          <p:nvPr/>
        </p:nvPicPr>
        <p:blipFill rotWithShape="1">
          <a:blip r:embed="rId5">
            <a:alphaModFix/>
          </a:blip>
          <a:srcRect/>
          <a:stretch/>
        </p:blipFill>
        <p:spPr>
          <a:xfrm>
            <a:off x="4509064" y="4609255"/>
            <a:ext cx="1649872" cy="1649872"/>
          </a:xfrm>
          <a:prstGeom prst="roundRect">
            <a:avLst>
              <a:gd name="adj" fmla="val 8594"/>
            </a:avLst>
          </a:prstGeom>
          <a:solidFill>
            <a:srgbClr val="ECECEC"/>
          </a:solidFill>
          <a:ln>
            <a:noFill/>
          </a:ln>
          <a:effectLst>
            <a:reflection stA="38000" endPos="28000" dist="5000" dir="5400000" sy="-100000" algn="bl" rotWithShape="0"/>
          </a:effectLst>
        </p:spPr>
      </p:pic>
      <p:pic>
        <p:nvPicPr>
          <p:cNvPr id="153" name="Shape 153"/>
          <p:cNvPicPr preferRelativeResize="0"/>
          <p:nvPr/>
        </p:nvPicPr>
        <p:blipFill rotWithShape="1">
          <a:blip r:embed="rId6">
            <a:alphaModFix/>
          </a:blip>
          <a:srcRect/>
          <a:stretch/>
        </p:blipFill>
        <p:spPr>
          <a:xfrm>
            <a:off x="1981200" y="4567326"/>
            <a:ext cx="1909587" cy="1717793"/>
          </a:xfrm>
          <a:prstGeom prst="roundRect">
            <a:avLst>
              <a:gd name="adj" fmla="val 8594"/>
            </a:avLst>
          </a:prstGeom>
          <a:solidFill>
            <a:srgbClr val="ECECEC"/>
          </a:solidFill>
          <a:ln>
            <a:noFill/>
          </a:ln>
          <a:effectLst>
            <a:reflection stA="38000" endPos="28000" dist="5000" dir="5400000" sy="-100000" algn="bl" rotWithShape="0"/>
          </a:effectLst>
        </p:spPr>
      </p:pic>
      <p:pic>
        <p:nvPicPr>
          <p:cNvPr id="154" name="Shape 154"/>
          <p:cNvPicPr preferRelativeResize="0"/>
          <p:nvPr/>
        </p:nvPicPr>
        <p:blipFill rotWithShape="1">
          <a:blip r:embed="rId7">
            <a:alphaModFix/>
          </a:blip>
          <a:srcRect/>
          <a:stretch/>
        </p:blipFill>
        <p:spPr>
          <a:xfrm>
            <a:off x="5806155" y="2590401"/>
            <a:ext cx="1775031" cy="177503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7467600" cy="1143000"/>
          </a:xfrm>
          <a:prstGeom prst="rect">
            <a:avLst/>
          </a:prstGeom>
          <a:noFill/>
          <a:ln>
            <a:noFill/>
          </a:ln>
        </p:spPr>
        <p:txBody>
          <a:bodyPr lIns="45700" tIns="45700" rIns="45700" bIns="45700" anchor="ctr" anchorCtr="0">
            <a:noAutofit/>
          </a:bodyPr>
          <a:lstStyle/>
          <a:p>
            <a:pPr marL="0" marR="0" lvl="0" indent="0" algn="l" rtl="0">
              <a:spcBef>
                <a:spcPts val="0"/>
              </a:spcBef>
              <a:buClr>
                <a:schemeClr val="lt1"/>
              </a:buClr>
              <a:buSzPct val="25000"/>
              <a:buFont typeface="Source Sans Pro"/>
              <a:buNone/>
            </a:pPr>
            <a:r>
              <a:rPr lang="en-US" sz="4600" b="0" i="0" u="none" strike="noStrike" cap="none">
                <a:solidFill>
                  <a:schemeClr val="lt1"/>
                </a:solidFill>
                <a:latin typeface="Source Sans Pro"/>
                <a:ea typeface="Source Sans Pro"/>
                <a:cs typeface="Source Sans Pro"/>
                <a:sym typeface="Source Sans Pro"/>
              </a:rPr>
              <a:t>Dietary Guidelines 2010</a:t>
            </a:r>
          </a:p>
        </p:txBody>
      </p:sp>
      <p:sp>
        <p:nvSpPr>
          <p:cNvPr id="160" name="Shape 160"/>
          <p:cNvSpPr txBox="1">
            <a:spLocks noGrp="1"/>
          </p:cNvSpPr>
          <p:nvPr>
            <p:ph type="body" idx="1"/>
          </p:nvPr>
        </p:nvSpPr>
        <p:spPr>
          <a:xfrm>
            <a:off x="457200" y="1600200"/>
            <a:ext cx="7467600" cy="4525963"/>
          </a:xfrm>
          <a:prstGeom prst="rect">
            <a:avLst/>
          </a:prstGeom>
          <a:noFill/>
          <a:ln>
            <a:noFill/>
          </a:ln>
        </p:spPr>
        <p:txBody>
          <a:bodyPr lIns="91425" tIns="45700" rIns="91425" bIns="45700" anchor="t" anchorCtr="0">
            <a:noAutofit/>
          </a:bodyPr>
          <a:lstStyle/>
          <a:p>
            <a:pPr marL="36576" marR="0" lvl="0" indent="-11176" algn="l" rtl="0">
              <a:lnSpc>
                <a:spcPct val="80000"/>
              </a:lnSpc>
              <a:spcBef>
                <a:spcPts val="0"/>
              </a:spcBef>
              <a:spcAft>
                <a:spcPts val="0"/>
              </a:spcAft>
              <a:buClr>
                <a:schemeClr val="accent1"/>
              </a:buClr>
              <a:buSzPct val="25000"/>
              <a:buFont typeface="Noto Sans Symbols"/>
              <a:buNone/>
            </a:pPr>
            <a:r>
              <a:rPr lang="en-US" sz="3200" b="0" i="0" u="none" strike="noStrike" cap="none">
                <a:solidFill>
                  <a:schemeClr val="lt1"/>
                </a:solidFill>
                <a:latin typeface="Acme"/>
                <a:ea typeface="Acme"/>
                <a:cs typeface="Acme"/>
                <a:sym typeface="Acme"/>
              </a:rPr>
              <a:t>4. Increase vegetables, fruits, whole grains, milk, seafood and use oils in place of solid fats.</a:t>
            </a:r>
          </a:p>
          <a:p>
            <a:pPr marL="420624" marR="0" lvl="0" indent="-395224" algn="l" rtl="0">
              <a:spcBef>
                <a:spcPts val="600"/>
              </a:spcBef>
              <a:buClr>
                <a:schemeClr val="accent1"/>
              </a:buClr>
              <a:buSzPct val="80000"/>
              <a:buFont typeface="Noto Sans Symbols"/>
              <a:buNone/>
            </a:pPr>
            <a:endParaRPr sz="3000" b="0" i="0" u="none" strike="noStrike" cap="none">
              <a:solidFill>
                <a:schemeClr val="lt1"/>
              </a:solidFill>
              <a:latin typeface="Arial"/>
              <a:ea typeface="Arial"/>
              <a:cs typeface="Arial"/>
              <a:sym typeface="Arial"/>
            </a:endParaRPr>
          </a:p>
        </p:txBody>
      </p:sp>
      <p:pic>
        <p:nvPicPr>
          <p:cNvPr id="161" name="Shape 161"/>
          <p:cNvPicPr preferRelativeResize="0"/>
          <p:nvPr/>
        </p:nvPicPr>
        <p:blipFill rotWithShape="1">
          <a:blip r:embed="rId3">
            <a:alphaModFix/>
          </a:blip>
          <a:srcRect/>
          <a:stretch/>
        </p:blipFill>
        <p:spPr>
          <a:xfrm>
            <a:off x="2057400" y="3124200"/>
            <a:ext cx="3648126" cy="2481262"/>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cut/>
  </p:transition>
</p:sld>
</file>

<file path=ppt/theme/theme1.xml><?xml version="1.0" encoding="utf-8"?>
<a:theme xmlns:a="http://schemas.openxmlformats.org/drawingml/2006/main" name="Technic">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On-screen Show (4:3)</PresentationFormat>
  <Paragraphs>44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Acme</vt:lpstr>
      <vt:lpstr>Cambria</vt:lpstr>
      <vt:lpstr>Calibri</vt:lpstr>
      <vt:lpstr>Quattrocento Sans</vt:lpstr>
      <vt:lpstr>Source Sans Pro</vt:lpstr>
      <vt:lpstr>Noto Sans Symbols</vt:lpstr>
      <vt:lpstr>Technic</vt:lpstr>
      <vt:lpstr>Adult Nutrition</vt:lpstr>
      <vt:lpstr>Adult Nutrition</vt:lpstr>
      <vt:lpstr>Decisions, Decisions:   We need to Make Choices We Can Live With </vt:lpstr>
      <vt:lpstr>PowerPoint Presentation</vt:lpstr>
      <vt:lpstr>Dietary Guidelines 2010</vt:lpstr>
      <vt:lpstr>Dietary Guidelines 2010</vt:lpstr>
      <vt:lpstr>Dietary Guidelines 2010</vt:lpstr>
      <vt:lpstr>Dietary Guidelines 2010</vt:lpstr>
      <vt:lpstr>Dietary Guidelines 2010</vt:lpstr>
      <vt:lpstr>Dietary Guidelines 2010</vt:lpstr>
      <vt:lpstr>Dietary Guidelines 2010</vt:lpstr>
      <vt:lpstr>Adult Nutrition</vt:lpstr>
      <vt:lpstr>Adult Nutrition</vt:lpstr>
      <vt:lpstr>“Feel better today. Stay healthy for tomorrow.”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Nutrition</dc:title>
  <dc:creator>Shelley Mendenhall</dc:creator>
  <cp:lastModifiedBy>Shelley Mendenhall</cp:lastModifiedBy>
  <cp:revision>1</cp:revision>
  <dcterms:modified xsi:type="dcterms:W3CDTF">2016-05-04T22:23:05Z</dcterms:modified>
</cp:coreProperties>
</file>